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92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653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06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156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578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390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271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243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651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901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507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2D21-CEB7-4DBC-AAD1-D0FB47649810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0EF0-6431-4532-BBF2-28DD4DDEB2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830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αγαπημένη μου εποχή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Λήδα</a:t>
            </a:r>
          </a:p>
          <a:p>
            <a:r>
              <a:rPr lang="el-GR" dirty="0" smtClean="0"/>
              <a:t>Δημήτρης</a:t>
            </a:r>
          </a:p>
          <a:p>
            <a:r>
              <a:rPr lang="el-GR" dirty="0" smtClean="0"/>
              <a:t>Δ2</a:t>
            </a:r>
          </a:p>
          <a:p>
            <a:r>
              <a:rPr lang="el-GR" dirty="0" smtClean="0"/>
              <a:t>2017-18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406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αγαπημένη μου εποχή είναι το φθινόπωρο.</a:t>
            </a:r>
          </a:p>
          <a:p>
            <a:r>
              <a:rPr lang="el-GR" dirty="0" smtClean="0"/>
              <a:t>Μου αρέσει γιατί πέφτω στα φύλλα , τα κλοτσάω  και τα παίρνω στην χούφτα μου.</a:t>
            </a:r>
            <a:endParaRPr lang="el-GR" dirty="0"/>
          </a:p>
        </p:txBody>
      </p:sp>
      <p:pic>
        <p:nvPicPr>
          <p:cNvPr id="1026" name="Picture 2" descr="C:\Users\Μ04\AppData\Local\Microsoft\Windows\Temporary Internet Files\Content.IE5\L2R8YNGF\Autumn_Leaves__Funky_Monkey_Collage_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33056"/>
            <a:ext cx="2440789" cy="244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51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Φθινόπωρο τα φύλλα των δέντρων είναι πορτοκαλί, κόκκινα και κίτρινα.</a:t>
            </a:r>
          </a:p>
          <a:p>
            <a:r>
              <a:rPr lang="el-GR" dirty="0" smtClean="0"/>
              <a:t>Επίσης το Φθινόπωρο δεν έχει ούτε πολύ κρύο ούτε πολύ ζέστη.</a:t>
            </a:r>
            <a:endParaRPr lang="el-GR" dirty="0"/>
          </a:p>
        </p:txBody>
      </p:sp>
      <p:pic>
        <p:nvPicPr>
          <p:cNvPr id="2050" name="Picture 2" descr="C:\Users\Μ04\AppData\Local\Microsoft\Windows\Temporary Internet Files\Content.IE5\U3MO4AQS\leaves-craf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036" y="3501008"/>
            <a:ext cx="2417128" cy="285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795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αγαπημένη μου εποχή είναι το Καλοκαίρι.</a:t>
            </a:r>
          </a:p>
          <a:p>
            <a:r>
              <a:rPr lang="el-GR" dirty="0" smtClean="0"/>
              <a:t>Μου αρέσει γιατί έχει ζέστη και πάμε για μπάνιο στη θάλασσα και στην πισίνα.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3074" name="Picture 2" descr="C:\Users\Μ04\AppData\Local\Microsoft\Windows\Temporary Internet Files\Content.IE5\W4GUFRRU\persicaria_maculosa_0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64195" flipH="1" flipV="1">
            <a:off x="592790" y="4119384"/>
            <a:ext cx="2120835" cy="159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Μ04\AppData\Local\Microsoft\Windows\Temporary Internet Files\Content.IE5\O3JH9233\thalassaki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73016"/>
            <a:ext cx="3685056" cy="230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51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Καλοκαίρι ο καιρός είναι ηλιόλουστος και η μέρα μεγαλύτερη σε διάρκεια.</a:t>
            </a:r>
          </a:p>
          <a:p>
            <a:r>
              <a:rPr lang="el-GR" dirty="0" smtClean="0"/>
              <a:t>Επίσης το Καλοκαίρι πάμε διακοπές, τρώμε παγωτά και παίζουμε όλη μέρα διότι τα σχολεία είναι κλειστά.</a:t>
            </a:r>
            <a:endParaRPr lang="el-GR" dirty="0"/>
          </a:p>
        </p:txBody>
      </p:sp>
      <p:pic>
        <p:nvPicPr>
          <p:cNvPr id="4098" name="Picture 2" descr="C:\Users\Μ04\AppData\Local\Microsoft\Windows\Temporary Internet Files\Content.IE5\U3MO4AQS\SV104359_thumb1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106" y="4149080"/>
            <a:ext cx="1635938" cy="237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Μ04\AppData\Local\Microsoft\Windows\Temporary Internet Files\Content.IE5\W4GUFRRU\PICT135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" y="4591484"/>
            <a:ext cx="2734297" cy="205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Μ04\AppData\Local\Microsoft\Windows\Temporary Internet Files\Content.IE5\U3MO4AQS\καρπούζι%203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61399"/>
            <a:ext cx="3168352" cy="222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14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111</Words>
  <Application>Microsoft Office PowerPoint</Application>
  <PresentationFormat>Προβολή στην οθόνη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Η αγαπημένη μου εποχή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Μ04</dc:creator>
  <cp:lastModifiedBy>Μ04</cp:lastModifiedBy>
  <cp:revision>13</cp:revision>
  <dcterms:created xsi:type="dcterms:W3CDTF">2018-05-23T06:08:13Z</dcterms:created>
  <dcterms:modified xsi:type="dcterms:W3CDTF">2018-06-13T06:40:46Z</dcterms:modified>
</cp:coreProperties>
</file>