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883F4-7351-42D6-97BA-F94690A1B3AD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4598A-C5CB-49FF-B581-949340689A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40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ΡΟΡΡ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4598A-C5CB-49FF-B581-949340689A80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267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1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20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17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531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762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739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785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00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990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39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41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793F-DDC0-43F7-BB0F-7CA4B424152F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9392-FAC1-4892-8F54-2FD0EA9D8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91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l-GR" dirty="0" smtClean="0"/>
              <a:t>ΠΡΟΣΕΧΩ ΣΤΟ ΔΙΑΔΥΚΤΙΟ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  <a:solidFill>
            <a:srgbClr val="FFFF00"/>
          </a:solidFill>
        </p:spPr>
        <p:txBody>
          <a:bodyPr/>
          <a:lstStyle/>
          <a:p>
            <a:r>
              <a:rPr lang="el-GR" dirty="0" smtClean="0"/>
              <a:t>Γιώργος Μ. Αλέξανδρος Γιώργος Δ.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53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ΠΡΟΣΟΧΗ ΜΕ ΤΟΝ ΥΠΟΛΟΓΙΣΤΗ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1180727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l-GR" dirty="0" smtClean="0"/>
              <a:t>Μην παίζεις πολύ ώρα και να ρωτάς τους γονείς σου.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780928"/>
            <a:ext cx="7420612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 smtClean="0"/>
              <a:t>Μην ανοίγεις όλα τα μηνύματα</a:t>
            </a:r>
          </a:p>
        </p:txBody>
      </p:sp>
      <p:pic>
        <p:nvPicPr>
          <p:cNvPr id="1027" name="Picture 3" descr="C:\Users\Μ01\AppData\Local\Microsoft\Windows\Temporary Internet Files\Content.IE5\335J1RTA\red-warning-sig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68430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8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effectLst/>
        </p:spPr>
        <p:txBody>
          <a:bodyPr/>
          <a:lstStyle/>
          <a:p>
            <a:r>
              <a:rPr lang="el-GR" dirty="0" smtClean="0"/>
              <a:t>ΚΑΚΟΙ ΤΟΥ </a:t>
            </a:r>
            <a:r>
              <a:rPr lang="el-GR" dirty="0" smtClean="0"/>
              <a:t>ΔΙΑΔΙΚΤΥΟΥ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484784"/>
            <a:ext cx="8507288" cy="504056"/>
          </a:xfr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Μην δίνεις τα στοιχεία σου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420888"/>
            <a:ext cx="4968552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 smtClean="0"/>
              <a:t>Να βάζεις αόριστο όνομα</a:t>
            </a:r>
            <a:endParaRPr lang="el-GR" sz="2800" dirty="0"/>
          </a:p>
        </p:txBody>
      </p:sp>
      <p:pic>
        <p:nvPicPr>
          <p:cNvPr id="2051" name="Picture 3" descr="C:\Users\Μ01\AppData\Local\Microsoft\Windows\Temporary Internet Files\Content.IE5\QG9AT5HV\matrix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4984"/>
            <a:ext cx="3810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30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ΠΡΟΣΟΧΗ ΜΕ ΤΑ ΔΕΔΟΜΕΝΑ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  <a:solidFill>
            <a:srgbClr val="0070C0"/>
          </a:solidFill>
        </p:spPr>
        <p:txBody>
          <a:bodyPr>
            <a:normAutofit fontScale="92500"/>
          </a:bodyPr>
          <a:lstStyle/>
          <a:p>
            <a:r>
              <a:rPr lang="el-GR" dirty="0" smtClean="0"/>
              <a:t>Μην φτιάχνεις δικό σου προφίλ αν είσαι μικρός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734481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 smtClean="0"/>
              <a:t>Να ρωτάς πριν κάνεις κάτι</a:t>
            </a:r>
            <a:endParaRPr lang="el-GR" sz="2800" dirty="0"/>
          </a:p>
        </p:txBody>
      </p:sp>
      <p:pic>
        <p:nvPicPr>
          <p:cNvPr id="3074" name="Picture 2" descr="C:\Users\Μ01\AppData\Local\Microsoft\Windows\Temporary Internet Files\Content.IE5\SVBJH8V8\σοσ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3" y="3789040"/>
            <a:ext cx="4838700" cy="236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55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ΖΗΤΗΣΕ ΒΟΗΘΕΙΑ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Ζήτησε τη βοήθεια των γονιών σου για τα </a:t>
            </a:r>
            <a:r>
              <a:rPr lang="en-US" dirty="0" smtClean="0"/>
              <a:t>chat rooms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175209"/>
            <a:ext cx="5688632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 smtClean="0"/>
              <a:t>Μην μιλάς με αγνώστους</a:t>
            </a:r>
            <a:endParaRPr lang="el-G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5" y="4221088"/>
            <a:ext cx="806489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 smtClean="0"/>
              <a:t>Οι κακοί του διαδικτύου σε εκμεταλλεύονται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1986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ΠΟΡΩΣΗ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 smtClean="0"/>
              <a:t>Μην παίζεις πολύ γιατί σου χαλά τη ζωή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11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92</Words>
  <Application>Microsoft Office PowerPoint</Application>
  <PresentationFormat>Προβολή στην οθόνη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ΠΡΟΣΕΧΩ ΣΤΟ ΔΙΑΔΥΚΤΙΟ</vt:lpstr>
      <vt:lpstr>ΠΡΟΣΟΧΗ ΜΕ ΤΟΝ ΥΠΟΛΟΓΙΣΤΗ</vt:lpstr>
      <vt:lpstr>ΚΑΚΟΙ ΤΟΥ ΔΙΑΔΙΚΤΥΟΥ</vt:lpstr>
      <vt:lpstr>ΠΡΟΣΟΧΗ ΜΕ ΤΑ ΔΕΔΟΜΕΝΑ</vt:lpstr>
      <vt:lpstr>ΖΗΤΗΣΕ ΒΟΗΘΕΙΑ</vt:lpstr>
      <vt:lpstr>ΠΟΡΩΣΗ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Μ01</dc:creator>
  <cp:lastModifiedBy>Μ01</cp:lastModifiedBy>
  <cp:revision>13</cp:revision>
  <dcterms:created xsi:type="dcterms:W3CDTF">2018-04-17T08:54:35Z</dcterms:created>
  <dcterms:modified xsi:type="dcterms:W3CDTF">2018-05-08T09:27:21Z</dcterms:modified>
</cp:coreProperties>
</file>