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087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98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388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60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93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95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60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54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480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56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26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89F1D-5654-46DD-A6F6-E87B66673AF8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D90E-2D16-40A0-90AE-FF8F257ACAA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638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8000">
              <a:srgbClr val="21D6E0"/>
            </a:gs>
            <a:gs pos="73000">
              <a:srgbClr val="0087E6"/>
            </a:gs>
            <a:gs pos="98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αγαπημένη μου εποχή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Μελίνα</a:t>
            </a:r>
          </a:p>
          <a:p>
            <a:r>
              <a:rPr lang="el-GR" dirty="0" err="1" smtClean="0"/>
              <a:t>Χρυσοβαλάντου</a:t>
            </a:r>
            <a:endParaRPr lang="el-GR" dirty="0" smtClean="0"/>
          </a:p>
          <a:p>
            <a:r>
              <a:rPr lang="el-GR" dirty="0" smtClean="0"/>
              <a:t>Δ2</a:t>
            </a:r>
          </a:p>
          <a:p>
            <a:r>
              <a:rPr lang="el-GR" dirty="0" smtClean="0"/>
              <a:t>2017-18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362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Μελίνα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el-GR" dirty="0" smtClean="0"/>
              <a:t>Η αγαπημένη μου εποχή είναι το καλοκαίρι και μου αρέσει γιατί κάνουμε πολλά μπάνια και τρώμε </a:t>
            </a:r>
            <a:r>
              <a:rPr lang="el-GR" dirty="0" err="1" smtClean="0"/>
              <a:t>παγωτό.Σε</a:t>
            </a:r>
            <a:r>
              <a:rPr lang="el-GR" dirty="0" smtClean="0"/>
              <a:t> αυτή την εποχή ο ήλιος λάμπει και ο καιρός είναι ζεστός.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933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Μελίνα</a:t>
            </a:r>
            <a:endParaRPr lang="el-GR" dirty="0"/>
          </a:p>
        </p:txBody>
      </p:sp>
      <p:pic>
        <p:nvPicPr>
          <p:cNvPr id="1026" name="Picture 2" descr="C:\Users\Μ09\AppData\Local\Microsoft\Windows\Temporary Internet Files\Content.IE5\3QP2WMGV\dsc_4133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290" y="4365104"/>
            <a:ext cx="2270125" cy="181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Μ09\AppData\Local\Microsoft\Windows\Temporary Internet Files\Content.IE5\3QP2WMGV\ellkalokairi3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24944"/>
            <a:ext cx="3940108" cy="246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Μ09\AppData\Local\Microsoft\Windows\Temporary Internet Files\Content.IE5\VUZAWZD2\Τουριστικά-καταλύματα-Δρυός-Στούντιο_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03" y="1412776"/>
            <a:ext cx="2952328" cy="221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48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Χρυσοβαλάντου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αγαπημένη μου εποχή είναι  ο Χειμώνας και μου αρέσει γιατί ρίχνει πολύ  χιόνι και παίζουμε όλη την μέρα έξω. Σε αυτή την εποχή κάνει πολύ </a:t>
            </a:r>
            <a:r>
              <a:rPr lang="el-GR" dirty="0"/>
              <a:t> </a:t>
            </a:r>
            <a:r>
              <a:rPr lang="el-GR" dirty="0" err="1" smtClean="0"/>
              <a:t>κρύο,ο</a:t>
            </a:r>
            <a:r>
              <a:rPr lang="el-GR" dirty="0" smtClean="0"/>
              <a:t> καιρός συννεφιάζει και ρίχνει πολύ βροχή.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83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Χρυσοβαλάντου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 rot="176330">
            <a:off x="9467246" y="5519830"/>
            <a:ext cx="102597" cy="4795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pic>
        <p:nvPicPr>
          <p:cNvPr id="1026" name="Picture 2" descr="C:\Users\Μ09\AppData\Local\Microsoft\Windows\Temporary Internet Files\Content.IE5\MP2S5BRV\cold_forest_mountain_nature_snow_trees_winter-11542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1683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Μ09\AppData\Local\Microsoft\Windows\Temporary Internet Files\Content.IE5\84LIXLZB\snowman-1073524_960_72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44790"/>
            <a:ext cx="4248472" cy="283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Μ09\AppData\Local\Microsoft\Windows\Temporary Internet Files\Content.IE5\MP2S5BRV\Τουριστικά-καταλύματα-Ledenitzen-Haus-am-Wald_2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23057"/>
            <a:ext cx="2952328" cy="221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46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76</Words>
  <Application>Microsoft Office PowerPoint</Application>
  <PresentationFormat>Προβολή στην οθόνη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Η αγαπημένη μου εποχή</vt:lpstr>
      <vt:lpstr>Μελίνα</vt:lpstr>
      <vt:lpstr>Μελίνα</vt:lpstr>
      <vt:lpstr>Χρυσοβαλάντου</vt:lpstr>
      <vt:lpstr>Χρυσοβαλάντου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Μ09</dc:creator>
  <cp:lastModifiedBy>Μ09</cp:lastModifiedBy>
  <cp:revision>13</cp:revision>
  <dcterms:created xsi:type="dcterms:W3CDTF">2018-05-23T06:08:13Z</dcterms:created>
  <dcterms:modified xsi:type="dcterms:W3CDTF">2018-06-13T06:39:46Z</dcterms:modified>
</cp:coreProperties>
</file>