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slides/slide190.xml" ContentType="application/vnd.openxmlformats-officedocument.presentationml.slide+xml"/>
  <Override PartName="/ppt/slides/slide191.xml" ContentType="application/vnd.openxmlformats-officedocument.presentationml.slide+xml"/>
  <Override PartName="/ppt/slides/slide192.xml" ContentType="application/vnd.openxmlformats-officedocument.presentationml.slide+xml"/>
  <Override PartName="/ppt/slides/slide193.xml" ContentType="application/vnd.openxmlformats-officedocument.presentationml.slide+xml"/>
  <Override PartName="/ppt/slides/slide194.xml" ContentType="application/vnd.openxmlformats-officedocument.presentationml.slide+xml"/>
  <Override PartName="/ppt/slides/slide195.xml" ContentType="application/vnd.openxmlformats-officedocument.presentationml.slide+xml"/>
  <Override PartName="/ppt/slides/slide196.xml" ContentType="application/vnd.openxmlformats-officedocument.presentationml.slide+xml"/>
  <Override PartName="/ppt/slides/slide197.xml" ContentType="application/vnd.openxmlformats-officedocument.presentationml.slide+xml"/>
  <Override PartName="/ppt/slides/slide198.xml" ContentType="application/vnd.openxmlformats-officedocument.presentationml.slide+xml"/>
  <Override PartName="/ppt/slides/slide199.xml" ContentType="application/vnd.openxmlformats-officedocument.presentationml.slide+xml"/>
  <Override PartName="/ppt/slides/slide200.xml" ContentType="application/vnd.openxmlformats-officedocument.presentationml.slide+xml"/>
  <Override PartName="/ppt/slides/slide201.xml" ContentType="application/vnd.openxmlformats-officedocument.presentationml.slide+xml"/>
  <Override PartName="/ppt/slides/slide202.xml" ContentType="application/vnd.openxmlformats-officedocument.presentationml.slide+xml"/>
  <Override PartName="/ppt/slides/slide203.xml" ContentType="application/vnd.openxmlformats-officedocument.presentationml.slide+xml"/>
  <Override PartName="/ppt/slides/slide204.xml" ContentType="application/vnd.openxmlformats-officedocument.presentationml.slide+xml"/>
  <Override PartName="/ppt/slides/slide205.xml" ContentType="application/vnd.openxmlformats-officedocument.presentationml.slide+xml"/>
  <Override PartName="/ppt/slides/slide206.xml" ContentType="application/vnd.openxmlformats-officedocument.presentationml.slide+xml"/>
  <Override PartName="/ppt/slides/slide207.xml" ContentType="application/vnd.openxmlformats-officedocument.presentationml.slide+xml"/>
  <Override PartName="/ppt/slides/slide208.xml" ContentType="application/vnd.openxmlformats-officedocument.presentationml.slide+xml"/>
  <Override PartName="/ppt/slides/slide209.xml" ContentType="application/vnd.openxmlformats-officedocument.presentationml.slide+xml"/>
  <Override PartName="/ppt/slides/slide210.xml" ContentType="application/vnd.openxmlformats-officedocument.presentationml.slide+xml"/>
  <Override PartName="/ppt/slides/slide211.xml" ContentType="application/vnd.openxmlformats-officedocument.presentationml.slide+xml"/>
  <Override PartName="/ppt/slides/slide212.xml" ContentType="application/vnd.openxmlformats-officedocument.presentationml.slide+xml"/>
  <Override PartName="/ppt/slides/slide213.xml" ContentType="application/vnd.openxmlformats-officedocument.presentationml.slide+xml"/>
  <Override PartName="/ppt/slides/slide214.xml" ContentType="application/vnd.openxmlformats-officedocument.presentationml.slide+xml"/>
  <Override PartName="/ppt/slides/slide215.xml" ContentType="application/vnd.openxmlformats-officedocument.presentationml.slide+xml"/>
  <Override PartName="/ppt/slides/slide216.xml" ContentType="application/vnd.openxmlformats-officedocument.presentationml.slide+xml"/>
  <Override PartName="/ppt/slides/slide217.xml" ContentType="application/vnd.openxmlformats-officedocument.presentationml.slide+xml"/>
  <Override PartName="/ppt/slides/slide218.xml" ContentType="application/vnd.openxmlformats-officedocument.presentationml.slide+xml"/>
  <Override PartName="/ppt/slides/slide219.xml" ContentType="application/vnd.openxmlformats-officedocument.presentationml.slide+xml"/>
  <Override PartName="/ppt/slides/slide220.xml" ContentType="application/vnd.openxmlformats-officedocument.presentationml.slide+xml"/>
  <Override PartName="/ppt/slides/slide221.xml" ContentType="application/vnd.openxmlformats-officedocument.presentationml.slide+xml"/>
  <Override PartName="/ppt/slides/slide222.xml" ContentType="application/vnd.openxmlformats-officedocument.presentationml.slide+xml"/>
  <Override PartName="/ppt/slides/slide223.xml" ContentType="application/vnd.openxmlformats-officedocument.presentationml.slide+xml"/>
  <Override PartName="/ppt/slides/slide224.xml" ContentType="application/vnd.openxmlformats-officedocument.presentationml.slide+xml"/>
  <Override PartName="/ppt/slides/slide225.xml" ContentType="application/vnd.openxmlformats-officedocument.presentationml.slide+xml"/>
  <Override PartName="/ppt/slides/slide226.xml" ContentType="application/vnd.openxmlformats-officedocument.presentationml.slide+xml"/>
  <Override PartName="/ppt/slides/slide227.xml" ContentType="application/vnd.openxmlformats-officedocument.presentationml.slide+xml"/>
  <Override PartName="/ppt/slides/slide228.xml" ContentType="application/vnd.openxmlformats-officedocument.presentationml.slide+xml"/>
  <Override PartName="/ppt/slides/slide2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87" r:id="rId28"/>
    <p:sldId id="288" r:id="rId29"/>
    <p:sldId id="289" r:id="rId30"/>
    <p:sldId id="290" r:id="rId31"/>
    <p:sldId id="291" r:id="rId32"/>
    <p:sldId id="292" r:id="rId33"/>
    <p:sldId id="293" r:id="rId34"/>
    <p:sldId id="294" r:id="rId35"/>
    <p:sldId id="295" r:id="rId36"/>
    <p:sldId id="296" r:id="rId37"/>
    <p:sldId id="297" r:id="rId38"/>
    <p:sldId id="298" r:id="rId39"/>
    <p:sldId id="299" r:id="rId40"/>
    <p:sldId id="300" r:id="rId41"/>
    <p:sldId id="301" r:id="rId42"/>
    <p:sldId id="302" r:id="rId43"/>
    <p:sldId id="303" r:id="rId44"/>
    <p:sldId id="304" r:id="rId45"/>
    <p:sldId id="305" r:id="rId46"/>
    <p:sldId id="306" r:id="rId47"/>
    <p:sldId id="307" r:id="rId48"/>
    <p:sldId id="308" r:id="rId49"/>
    <p:sldId id="309" r:id="rId50"/>
    <p:sldId id="310" r:id="rId51"/>
    <p:sldId id="311" r:id="rId52"/>
    <p:sldId id="312" r:id="rId53"/>
    <p:sldId id="313" r:id="rId54"/>
    <p:sldId id="314" r:id="rId55"/>
    <p:sldId id="315" r:id="rId56"/>
    <p:sldId id="316" r:id="rId57"/>
    <p:sldId id="317" r:id="rId58"/>
    <p:sldId id="318" r:id="rId59"/>
    <p:sldId id="319" r:id="rId60"/>
    <p:sldId id="320" r:id="rId61"/>
    <p:sldId id="321" r:id="rId62"/>
    <p:sldId id="322" r:id="rId63"/>
    <p:sldId id="323" r:id="rId64"/>
    <p:sldId id="324" r:id="rId65"/>
    <p:sldId id="325" r:id="rId66"/>
    <p:sldId id="326" r:id="rId67"/>
    <p:sldId id="327" r:id="rId68"/>
    <p:sldId id="328" r:id="rId69"/>
    <p:sldId id="329" r:id="rId70"/>
    <p:sldId id="330" r:id="rId71"/>
    <p:sldId id="331" r:id="rId72"/>
    <p:sldId id="332" r:id="rId73"/>
    <p:sldId id="333" r:id="rId74"/>
    <p:sldId id="334" r:id="rId75"/>
    <p:sldId id="335" r:id="rId76"/>
    <p:sldId id="336" r:id="rId77"/>
    <p:sldId id="337" r:id="rId78"/>
    <p:sldId id="338" r:id="rId79"/>
    <p:sldId id="339" r:id="rId80"/>
    <p:sldId id="340" r:id="rId81"/>
    <p:sldId id="341" r:id="rId82"/>
    <p:sldId id="342" r:id="rId83"/>
    <p:sldId id="343" r:id="rId84"/>
    <p:sldId id="344" r:id="rId85"/>
    <p:sldId id="345" r:id="rId86"/>
    <p:sldId id="346" r:id="rId87"/>
    <p:sldId id="347" r:id="rId88"/>
    <p:sldId id="348" r:id="rId89"/>
    <p:sldId id="349" r:id="rId90"/>
    <p:sldId id="350" r:id="rId91"/>
    <p:sldId id="351" r:id="rId92"/>
    <p:sldId id="352" r:id="rId93"/>
    <p:sldId id="353" r:id="rId94"/>
    <p:sldId id="354" r:id="rId95"/>
    <p:sldId id="355" r:id="rId96"/>
    <p:sldId id="356" r:id="rId97"/>
    <p:sldId id="357" r:id="rId98"/>
    <p:sldId id="358" r:id="rId99"/>
    <p:sldId id="359" r:id="rId100"/>
    <p:sldId id="360" r:id="rId101"/>
    <p:sldId id="361" r:id="rId102"/>
    <p:sldId id="362" r:id="rId103"/>
    <p:sldId id="363" r:id="rId104"/>
    <p:sldId id="364" r:id="rId105"/>
    <p:sldId id="365" r:id="rId106"/>
    <p:sldId id="366" r:id="rId107"/>
    <p:sldId id="367" r:id="rId108"/>
    <p:sldId id="368" r:id="rId109"/>
    <p:sldId id="369" r:id="rId110"/>
    <p:sldId id="370" r:id="rId111"/>
    <p:sldId id="371" r:id="rId112"/>
    <p:sldId id="372" r:id="rId113"/>
    <p:sldId id="373" r:id="rId114"/>
    <p:sldId id="374" r:id="rId115"/>
    <p:sldId id="375" r:id="rId116"/>
    <p:sldId id="376" r:id="rId117"/>
    <p:sldId id="377" r:id="rId118"/>
    <p:sldId id="378" r:id="rId119"/>
    <p:sldId id="379" r:id="rId120"/>
    <p:sldId id="380" r:id="rId121"/>
    <p:sldId id="381" r:id="rId122"/>
    <p:sldId id="382" r:id="rId123"/>
    <p:sldId id="384" r:id="rId124"/>
    <p:sldId id="385" r:id="rId125"/>
    <p:sldId id="386" r:id="rId126"/>
    <p:sldId id="387" r:id="rId127"/>
    <p:sldId id="388" r:id="rId128"/>
    <p:sldId id="389" r:id="rId129"/>
    <p:sldId id="390" r:id="rId130"/>
    <p:sldId id="391" r:id="rId131"/>
    <p:sldId id="392" r:id="rId132"/>
    <p:sldId id="393" r:id="rId133"/>
    <p:sldId id="394" r:id="rId134"/>
    <p:sldId id="395" r:id="rId135"/>
    <p:sldId id="396" r:id="rId136"/>
    <p:sldId id="397" r:id="rId137"/>
    <p:sldId id="398" r:id="rId138"/>
    <p:sldId id="399" r:id="rId139"/>
    <p:sldId id="400" r:id="rId140"/>
    <p:sldId id="401" r:id="rId141"/>
    <p:sldId id="402" r:id="rId142"/>
    <p:sldId id="403" r:id="rId143"/>
    <p:sldId id="404" r:id="rId144"/>
    <p:sldId id="405" r:id="rId145"/>
    <p:sldId id="406" r:id="rId146"/>
    <p:sldId id="407" r:id="rId147"/>
    <p:sldId id="408" r:id="rId148"/>
    <p:sldId id="409" r:id="rId149"/>
    <p:sldId id="410" r:id="rId150"/>
    <p:sldId id="411" r:id="rId151"/>
    <p:sldId id="412" r:id="rId152"/>
    <p:sldId id="413" r:id="rId153"/>
    <p:sldId id="414" r:id="rId154"/>
    <p:sldId id="415" r:id="rId155"/>
    <p:sldId id="416" r:id="rId156"/>
    <p:sldId id="417" r:id="rId157"/>
    <p:sldId id="418" r:id="rId158"/>
    <p:sldId id="419" r:id="rId159"/>
    <p:sldId id="420" r:id="rId160"/>
    <p:sldId id="421" r:id="rId161"/>
    <p:sldId id="422" r:id="rId162"/>
    <p:sldId id="423" r:id="rId163"/>
    <p:sldId id="424" r:id="rId164"/>
    <p:sldId id="425" r:id="rId165"/>
    <p:sldId id="426" r:id="rId166"/>
    <p:sldId id="427" r:id="rId167"/>
    <p:sldId id="428" r:id="rId168"/>
    <p:sldId id="429" r:id="rId169"/>
    <p:sldId id="430" r:id="rId170"/>
    <p:sldId id="431" r:id="rId171"/>
    <p:sldId id="432" r:id="rId172"/>
    <p:sldId id="433" r:id="rId173"/>
    <p:sldId id="434" r:id="rId174"/>
    <p:sldId id="435" r:id="rId175"/>
    <p:sldId id="436" r:id="rId176"/>
    <p:sldId id="437" r:id="rId177"/>
    <p:sldId id="438" r:id="rId178"/>
    <p:sldId id="439" r:id="rId179"/>
    <p:sldId id="440" r:id="rId180"/>
    <p:sldId id="441" r:id="rId181"/>
    <p:sldId id="442" r:id="rId182"/>
    <p:sldId id="443" r:id="rId183"/>
    <p:sldId id="444" r:id="rId184"/>
    <p:sldId id="445" r:id="rId185"/>
    <p:sldId id="446" r:id="rId186"/>
    <p:sldId id="447" r:id="rId187"/>
    <p:sldId id="448" r:id="rId188"/>
    <p:sldId id="449" r:id="rId189"/>
    <p:sldId id="450" r:id="rId190"/>
    <p:sldId id="451" r:id="rId191"/>
    <p:sldId id="452" r:id="rId192"/>
    <p:sldId id="453" r:id="rId193"/>
    <p:sldId id="454" r:id="rId194"/>
    <p:sldId id="455" r:id="rId195"/>
    <p:sldId id="456" r:id="rId196"/>
    <p:sldId id="457" r:id="rId197"/>
    <p:sldId id="458" r:id="rId198"/>
    <p:sldId id="459" r:id="rId199"/>
    <p:sldId id="460" r:id="rId200"/>
    <p:sldId id="461" r:id="rId201"/>
    <p:sldId id="462" r:id="rId202"/>
    <p:sldId id="463" r:id="rId203"/>
    <p:sldId id="464" r:id="rId204"/>
    <p:sldId id="465" r:id="rId205"/>
    <p:sldId id="466" r:id="rId206"/>
    <p:sldId id="467" r:id="rId207"/>
    <p:sldId id="468" r:id="rId208"/>
    <p:sldId id="469" r:id="rId209"/>
    <p:sldId id="470" r:id="rId210"/>
    <p:sldId id="471" r:id="rId211"/>
    <p:sldId id="472" r:id="rId212"/>
    <p:sldId id="473" r:id="rId213"/>
    <p:sldId id="474" r:id="rId214"/>
    <p:sldId id="475" r:id="rId215"/>
    <p:sldId id="476" r:id="rId216"/>
    <p:sldId id="477" r:id="rId217"/>
    <p:sldId id="478" r:id="rId218"/>
    <p:sldId id="479" r:id="rId219"/>
    <p:sldId id="480" r:id="rId220"/>
    <p:sldId id="481" r:id="rId221"/>
    <p:sldId id="482" r:id="rId222"/>
    <p:sldId id="483" r:id="rId223"/>
    <p:sldId id="484" r:id="rId224"/>
    <p:sldId id="485" r:id="rId225"/>
    <p:sldId id="486" r:id="rId226"/>
    <p:sldId id="487" r:id="rId227"/>
    <p:sldId id="383" r:id="rId228"/>
    <p:sldId id="258" r:id="rId229"/>
    <p:sldId id="259" r:id="rId230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91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59" Type="http://schemas.openxmlformats.org/officeDocument/2006/relationships/slide" Target="slides/slide158.xml"/><Relationship Id="rId170" Type="http://schemas.openxmlformats.org/officeDocument/2006/relationships/slide" Target="slides/slide169.xml"/><Relationship Id="rId191" Type="http://schemas.openxmlformats.org/officeDocument/2006/relationships/slide" Target="slides/slide190.xml"/><Relationship Id="rId205" Type="http://schemas.openxmlformats.org/officeDocument/2006/relationships/slide" Target="slides/slide204.xml"/><Relationship Id="rId226" Type="http://schemas.openxmlformats.org/officeDocument/2006/relationships/slide" Target="slides/slide22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81" Type="http://schemas.openxmlformats.org/officeDocument/2006/relationships/slide" Target="slides/slide180.xml"/><Relationship Id="rId216" Type="http://schemas.openxmlformats.org/officeDocument/2006/relationships/slide" Target="slides/slide215.xml"/><Relationship Id="rId22" Type="http://schemas.openxmlformats.org/officeDocument/2006/relationships/slide" Target="slides/slide21.xml"/><Relationship Id="rId43" Type="http://schemas.openxmlformats.org/officeDocument/2006/relationships/slide" Target="slides/slide42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Relationship Id="rId139" Type="http://schemas.openxmlformats.org/officeDocument/2006/relationships/slide" Target="slides/slide138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71" Type="http://schemas.openxmlformats.org/officeDocument/2006/relationships/slide" Target="slides/slide170.xml"/><Relationship Id="rId192" Type="http://schemas.openxmlformats.org/officeDocument/2006/relationships/slide" Target="slides/slide191.xml"/><Relationship Id="rId206" Type="http://schemas.openxmlformats.org/officeDocument/2006/relationships/slide" Target="slides/slide205.xml"/><Relationship Id="rId227" Type="http://schemas.openxmlformats.org/officeDocument/2006/relationships/slide" Target="slides/slide226.xml"/><Relationship Id="rId12" Type="http://schemas.openxmlformats.org/officeDocument/2006/relationships/slide" Target="slides/slide11.xml"/><Relationship Id="rId33" Type="http://schemas.openxmlformats.org/officeDocument/2006/relationships/slide" Target="slides/slide32.xml"/><Relationship Id="rId108" Type="http://schemas.openxmlformats.org/officeDocument/2006/relationships/slide" Target="slides/slide107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5" Type="http://schemas.openxmlformats.org/officeDocument/2006/relationships/slide" Target="slides/slide74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61" Type="http://schemas.openxmlformats.org/officeDocument/2006/relationships/slide" Target="slides/slide160.xml"/><Relationship Id="rId182" Type="http://schemas.openxmlformats.org/officeDocument/2006/relationships/slide" Target="slides/slide181.xml"/><Relationship Id="rId217" Type="http://schemas.openxmlformats.org/officeDocument/2006/relationships/slide" Target="slides/slide216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5" Type="http://schemas.openxmlformats.org/officeDocument/2006/relationships/slide" Target="slides/slide64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51" Type="http://schemas.openxmlformats.org/officeDocument/2006/relationships/slide" Target="slides/slide150.xml"/><Relationship Id="rId172" Type="http://schemas.openxmlformats.org/officeDocument/2006/relationships/slide" Target="slides/slide171.xml"/><Relationship Id="rId193" Type="http://schemas.openxmlformats.org/officeDocument/2006/relationships/slide" Target="slides/slide192.xml"/><Relationship Id="rId207" Type="http://schemas.openxmlformats.org/officeDocument/2006/relationships/slide" Target="slides/slide206.xml"/><Relationship Id="rId228" Type="http://schemas.openxmlformats.org/officeDocument/2006/relationships/slide" Target="slides/slide227.xml"/><Relationship Id="rId13" Type="http://schemas.openxmlformats.org/officeDocument/2006/relationships/slide" Target="slides/slide12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20" Type="http://schemas.openxmlformats.org/officeDocument/2006/relationships/slide" Target="slides/slide119.xml"/><Relationship Id="rId141" Type="http://schemas.openxmlformats.org/officeDocument/2006/relationships/slide" Target="slides/slide140.xml"/><Relationship Id="rId7" Type="http://schemas.openxmlformats.org/officeDocument/2006/relationships/slide" Target="slides/slide6.xml"/><Relationship Id="rId162" Type="http://schemas.openxmlformats.org/officeDocument/2006/relationships/slide" Target="slides/slide161.xml"/><Relationship Id="rId183" Type="http://schemas.openxmlformats.org/officeDocument/2006/relationships/slide" Target="slides/slide182.xml"/><Relationship Id="rId218" Type="http://schemas.openxmlformats.org/officeDocument/2006/relationships/slide" Target="slides/slide217.xml"/><Relationship Id="rId24" Type="http://schemas.openxmlformats.org/officeDocument/2006/relationships/slide" Target="slides/slide23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31" Type="http://schemas.openxmlformats.org/officeDocument/2006/relationships/slide" Target="slides/slide130.xml"/><Relationship Id="rId152" Type="http://schemas.openxmlformats.org/officeDocument/2006/relationships/slide" Target="slides/slide151.xml"/><Relationship Id="rId173" Type="http://schemas.openxmlformats.org/officeDocument/2006/relationships/slide" Target="slides/slide172.xml"/><Relationship Id="rId194" Type="http://schemas.openxmlformats.org/officeDocument/2006/relationships/slide" Target="slides/slide193.xml"/><Relationship Id="rId208" Type="http://schemas.openxmlformats.org/officeDocument/2006/relationships/slide" Target="slides/slide207.xml"/><Relationship Id="rId229" Type="http://schemas.openxmlformats.org/officeDocument/2006/relationships/slide" Target="slides/slide228.xml"/><Relationship Id="rId14" Type="http://schemas.openxmlformats.org/officeDocument/2006/relationships/slide" Target="slides/slide13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8" Type="http://schemas.openxmlformats.org/officeDocument/2006/relationships/slide" Target="slides/slide7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184" Type="http://schemas.openxmlformats.org/officeDocument/2006/relationships/slide" Target="slides/slide183.xml"/><Relationship Id="rId219" Type="http://schemas.openxmlformats.org/officeDocument/2006/relationships/slide" Target="slides/slide218.xml"/><Relationship Id="rId230" Type="http://schemas.openxmlformats.org/officeDocument/2006/relationships/slide" Target="slides/slide229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slide" Target="slides/slide173.xml"/><Relationship Id="rId179" Type="http://schemas.openxmlformats.org/officeDocument/2006/relationships/slide" Target="slides/slide178.xml"/><Relationship Id="rId195" Type="http://schemas.openxmlformats.org/officeDocument/2006/relationships/slide" Target="slides/slide194.xml"/><Relationship Id="rId209" Type="http://schemas.openxmlformats.org/officeDocument/2006/relationships/slide" Target="slides/slide208.xml"/><Relationship Id="rId190" Type="http://schemas.openxmlformats.org/officeDocument/2006/relationships/slide" Target="slides/slide189.xml"/><Relationship Id="rId204" Type="http://schemas.openxmlformats.org/officeDocument/2006/relationships/slide" Target="slides/slide203.xml"/><Relationship Id="rId220" Type="http://schemas.openxmlformats.org/officeDocument/2006/relationships/slide" Target="slides/slide219.xml"/><Relationship Id="rId225" Type="http://schemas.openxmlformats.org/officeDocument/2006/relationships/slide" Target="slides/slide224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64" Type="http://schemas.openxmlformats.org/officeDocument/2006/relationships/slide" Target="slides/slide163.xml"/><Relationship Id="rId169" Type="http://schemas.openxmlformats.org/officeDocument/2006/relationships/slide" Target="slides/slide168.xml"/><Relationship Id="rId185" Type="http://schemas.openxmlformats.org/officeDocument/2006/relationships/slide" Target="slides/slide18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80" Type="http://schemas.openxmlformats.org/officeDocument/2006/relationships/slide" Target="slides/slide179.xml"/><Relationship Id="rId210" Type="http://schemas.openxmlformats.org/officeDocument/2006/relationships/slide" Target="slides/slide209.xml"/><Relationship Id="rId215" Type="http://schemas.openxmlformats.org/officeDocument/2006/relationships/slide" Target="slides/slide214.xml"/><Relationship Id="rId26" Type="http://schemas.openxmlformats.org/officeDocument/2006/relationships/slide" Target="slides/slide25.xml"/><Relationship Id="rId231" Type="http://schemas.openxmlformats.org/officeDocument/2006/relationships/presProps" Target="presProps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75" Type="http://schemas.openxmlformats.org/officeDocument/2006/relationships/slide" Target="slides/slide174.xml"/><Relationship Id="rId196" Type="http://schemas.openxmlformats.org/officeDocument/2006/relationships/slide" Target="slides/slide195.xml"/><Relationship Id="rId200" Type="http://schemas.openxmlformats.org/officeDocument/2006/relationships/slide" Target="slides/slide199.xml"/><Relationship Id="rId16" Type="http://schemas.openxmlformats.org/officeDocument/2006/relationships/slide" Target="slides/slide15.xml"/><Relationship Id="rId221" Type="http://schemas.openxmlformats.org/officeDocument/2006/relationships/slide" Target="slides/slide220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Relationship Id="rId165" Type="http://schemas.openxmlformats.org/officeDocument/2006/relationships/slide" Target="slides/slide164.xml"/><Relationship Id="rId186" Type="http://schemas.openxmlformats.org/officeDocument/2006/relationships/slide" Target="slides/slide185.xml"/><Relationship Id="rId211" Type="http://schemas.openxmlformats.org/officeDocument/2006/relationships/slide" Target="slides/slide210.xml"/><Relationship Id="rId232" Type="http://schemas.openxmlformats.org/officeDocument/2006/relationships/viewProps" Target="viewProps.xml"/><Relationship Id="rId27" Type="http://schemas.openxmlformats.org/officeDocument/2006/relationships/slide" Target="slides/slide26.xml"/><Relationship Id="rId48" Type="http://schemas.openxmlformats.org/officeDocument/2006/relationships/slide" Target="slides/slide47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34" Type="http://schemas.openxmlformats.org/officeDocument/2006/relationships/slide" Target="slides/slide133.xml"/><Relationship Id="rId80" Type="http://schemas.openxmlformats.org/officeDocument/2006/relationships/slide" Target="slides/slide79.xml"/><Relationship Id="rId155" Type="http://schemas.openxmlformats.org/officeDocument/2006/relationships/slide" Target="slides/slide154.xml"/><Relationship Id="rId176" Type="http://schemas.openxmlformats.org/officeDocument/2006/relationships/slide" Target="slides/slide175.xml"/><Relationship Id="rId197" Type="http://schemas.openxmlformats.org/officeDocument/2006/relationships/slide" Target="slides/slide196.xml"/><Relationship Id="rId201" Type="http://schemas.openxmlformats.org/officeDocument/2006/relationships/slide" Target="slides/slide200.xml"/><Relationship Id="rId222" Type="http://schemas.openxmlformats.org/officeDocument/2006/relationships/slide" Target="slides/slide221.xml"/><Relationship Id="rId17" Type="http://schemas.openxmlformats.org/officeDocument/2006/relationships/slide" Target="slides/slide16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24" Type="http://schemas.openxmlformats.org/officeDocument/2006/relationships/slide" Target="slides/slide123.xml"/><Relationship Id="rId70" Type="http://schemas.openxmlformats.org/officeDocument/2006/relationships/slide" Target="slides/slide69.xml"/><Relationship Id="rId91" Type="http://schemas.openxmlformats.org/officeDocument/2006/relationships/slide" Target="slides/slide90.xml"/><Relationship Id="rId145" Type="http://schemas.openxmlformats.org/officeDocument/2006/relationships/slide" Target="slides/slide144.xml"/><Relationship Id="rId166" Type="http://schemas.openxmlformats.org/officeDocument/2006/relationships/slide" Target="slides/slide165.xml"/><Relationship Id="rId187" Type="http://schemas.openxmlformats.org/officeDocument/2006/relationships/slide" Target="slides/slide186.xml"/><Relationship Id="rId1" Type="http://schemas.openxmlformats.org/officeDocument/2006/relationships/slideMaster" Target="slideMasters/slideMaster1.xml"/><Relationship Id="rId212" Type="http://schemas.openxmlformats.org/officeDocument/2006/relationships/slide" Target="slides/slide211.xml"/><Relationship Id="rId233" Type="http://schemas.openxmlformats.org/officeDocument/2006/relationships/theme" Target="theme/theme1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60" Type="http://schemas.openxmlformats.org/officeDocument/2006/relationships/slide" Target="slides/slide59.xml"/><Relationship Id="rId81" Type="http://schemas.openxmlformats.org/officeDocument/2006/relationships/slide" Target="slides/slide80.xml"/><Relationship Id="rId135" Type="http://schemas.openxmlformats.org/officeDocument/2006/relationships/slide" Target="slides/slide134.xml"/><Relationship Id="rId156" Type="http://schemas.openxmlformats.org/officeDocument/2006/relationships/slide" Target="slides/slide155.xml"/><Relationship Id="rId177" Type="http://schemas.openxmlformats.org/officeDocument/2006/relationships/slide" Target="slides/slide176.xml"/><Relationship Id="rId198" Type="http://schemas.openxmlformats.org/officeDocument/2006/relationships/slide" Target="slides/slide197.xml"/><Relationship Id="rId202" Type="http://schemas.openxmlformats.org/officeDocument/2006/relationships/slide" Target="slides/slide201.xml"/><Relationship Id="rId223" Type="http://schemas.openxmlformats.org/officeDocument/2006/relationships/slide" Target="slides/slide22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104" Type="http://schemas.openxmlformats.org/officeDocument/2006/relationships/slide" Target="slides/slide103.xml"/><Relationship Id="rId125" Type="http://schemas.openxmlformats.org/officeDocument/2006/relationships/slide" Target="slides/slide124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188" Type="http://schemas.openxmlformats.org/officeDocument/2006/relationships/slide" Target="slides/slide187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13" Type="http://schemas.openxmlformats.org/officeDocument/2006/relationships/slide" Target="slides/slide212.xml"/><Relationship Id="rId234" Type="http://schemas.openxmlformats.org/officeDocument/2006/relationships/tableStyles" Target="tableStyles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40" Type="http://schemas.openxmlformats.org/officeDocument/2006/relationships/slide" Target="slides/slide39.xml"/><Relationship Id="rId115" Type="http://schemas.openxmlformats.org/officeDocument/2006/relationships/slide" Target="slides/slide114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slide" Target="slides/slide177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9" Type="http://schemas.openxmlformats.org/officeDocument/2006/relationships/slide" Target="slides/slide198.xml"/><Relationship Id="rId203" Type="http://schemas.openxmlformats.org/officeDocument/2006/relationships/slide" Target="slides/slide202.xml"/><Relationship Id="rId19" Type="http://schemas.openxmlformats.org/officeDocument/2006/relationships/slide" Target="slides/slide18.xml"/><Relationship Id="rId224" Type="http://schemas.openxmlformats.org/officeDocument/2006/relationships/slide" Target="slides/slide223.xml"/><Relationship Id="rId30" Type="http://schemas.openxmlformats.org/officeDocument/2006/relationships/slide" Target="slides/slide2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189" Type="http://schemas.openxmlformats.org/officeDocument/2006/relationships/slide" Target="slides/slide188.xml"/><Relationship Id="rId3" Type="http://schemas.openxmlformats.org/officeDocument/2006/relationships/slide" Target="slides/slide2.xml"/><Relationship Id="rId214" Type="http://schemas.openxmlformats.org/officeDocument/2006/relationships/slide" Target="slides/slide213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Στρογγυλεμένο ορθογώνιο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Στρογγυλεμένο ορθογώνιο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Τίτλος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20" name="Υπότιτλος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l-GR" smtClean="0"/>
              <a:t>Στυλ κύριου υπότιτλου</a:t>
            </a:r>
            <a:endParaRPr kumimoji="0" lang="en-US"/>
          </a:p>
        </p:txBody>
      </p:sp>
      <p:sp>
        <p:nvSpPr>
          <p:cNvPr id="19" name="Θέση ημερομηνίας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F74AF15-E006-4FC9-A801-4D3686C95507}" type="datetimeFigureOut">
              <a:rPr lang="el-GR" smtClean="0"/>
              <a:t>13/6/2018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11" name="Θέση αριθμού διαφάνειας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78BAA63-592E-4FD6-B50D-73D935D09E17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F74AF15-E006-4FC9-A801-4D3686C95507}" type="datetimeFigureOut">
              <a:rPr lang="el-GR" smtClean="0"/>
              <a:t>13/6/2018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78BAA63-592E-4FD6-B50D-73D935D09E17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F74AF15-E006-4FC9-A801-4D3686C95507}" type="datetimeFigureOut">
              <a:rPr lang="el-GR" smtClean="0"/>
              <a:t>13/6/2018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78BAA63-592E-4FD6-B50D-73D935D09E17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F74AF15-E006-4FC9-A801-4D3686C95507}" type="datetimeFigureOut">
              <a:rPr lang="el-GR" smtClean="0"/>
              <a:t>13/6/2018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78BAA63-592E-4FD6-B50D-73D935D09E17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Στρογγυλεμένο ορθογώνιο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Στρογγυλεμένο ορθογώνιο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F74AF15-E006-4FC9-A801-4D3686C95507}" type="datetimeFigureOut">
              <a:rPr lang="el-GR" smtClean="0"/>
              <a:t>13/6/2018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78BAA63-592E-4FD6-B50D-73D935D09E17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F74AF15-E006-4FC9-A801-4D3686C95507}" type="datetimeFigureOut">
              <a:rPr lang="el-GR" smtClean="0"/>
              <a:t>13/6/2018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78BAA63-592E-4FD6-B50D-73D935D09E17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F74AF15-E006-4FC9-A801-4D3686C95507}" type="datetimeFigureOut">
              <a:rPr lang="el-GR" smtClean="0"/>
              <a:t>13/6/2018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78BAA63-592E-4FD6-B50D-73D935D09E17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F74AF15-E006-4FC9-A801-4D3686C95507}" type="datetimeFigureOut">
              <a:rPr lang="el-GR" smtClean="0"/>
              <a:t>13/6/2018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78BAA63-592E-4FD6-B50D-73D935D09E17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Στρογγυλεμένο ορθογώνιο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F74AF15-E006-4FC9-A801-4D3686C95507}" type="datetimeFigureOut">
              <a:rPr lang="el-GR" smtClean="0"/>
              <a:t>13/6/2018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78BAA63-592E-4FD6-B50D-73D935D09E17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F74AF15-E006-4FC9-A801-4D3686C95507}" type="datetimeFigureOut">
              <a:rPr lang="el-GR" smtClean="0"/>
              <a:t>13/6/2018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78BAA63-592E-4FD6-B50D-73D935D09E17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Στρογγυλεμένο ορθογώνιο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Στρογγύλεμα μίας γωνίας ορθογωνίου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F74AF15-E006-4FC9-A801-4D3686C95507}" type="datetimeFigureOut">
              <a:rPr lang="el-GR" smtClean="0"/>
              <a:t>13/6/2018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78BAA63-592E-4FD6-B50D-73D935D09E17}" type="slidenum">
              <a:rPr lang="el-GR" smtClean="0"/>
              <a:t>‹#›</a:t>
            </a:fld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Στρογγυλεμένο ορθογώνιο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Στρογγυλεμένο ορθογώνιο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Θέση τίτλου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4" name="Θέση κειμένου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25" name="Θέση ημερομηνίας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F74AF15-E006-4FC9-A801-4D3686C95507}" type="datetimeFigureOut">
              <a:rPr lang="el-GR" smtClean="0"/>
              <a:t>13/6/2018</a:t>
            </a:fld>
            <a:endParaRPr lang="el-GR"/>
          </a:p>
        </p:txBody>
      </p:sp>
      <p:sp>
        <p:nvSpPr>
          <p:cNvPr id="18" name="Θέση υποσέλιδου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678BAA63-592E-4FD6-B50D-73D935D09E17}" type="slidenum">
              <a:rPr lang="el-GR" smtClean="0"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Η αγαπημένη μου εποχή</a:t>
            </a:r>
            <a:br>
              <a:rPr lang="el-GR" dirty="0" smtClean="0"/>
            </a:b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 smtClean="0"/>
              <a:t>Νικολέτα  Σταύρος Νίκος</a:t>
            </a:r>
          </a:p>
          <a:p>
            <a:r>
              <a:rPr lang="el-GR" dirty="0" smtClean="0"/>
              <a:t>Δ2</a:t>
            </a:r>
          </a:p>
          <a:p>
            <a:r>
              <a:rPr lang="el-GR" dirty="0" smtClean="0"/>
              <a:t>2017-18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20045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59414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5808643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403141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92592207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77322889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32202836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50885429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61887255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4518179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64683462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76309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6928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55976826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76803069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05704074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85212445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52530049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00746070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47762637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17683748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05322479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776651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57092129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79860549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01901413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35991563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96283658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3891740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76286492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5411541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4139662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66542129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31661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3169392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36365705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83461607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61596555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63878252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31933734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13365421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13054846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46024238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60735024"/>
      </p:ext>
    </p:extLst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41029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1753006"/>
      </p:ext>
    </p:extLst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54556785"/>
      </p:ext>
    </p:extLst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8728800"/>
      </p:ext>
    </p:extLst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43792131"/>
      </p:ext>
    </p:extLst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14669298"/>
      </p:ext>
    </p:extLst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9130936"/>
      </p:ext>
    </p:extLst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22413799"/>
      </p:ext>
    </p:extLst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77563139"/>
      </p:ext>
    </p:extLst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3229849"/>
      </p:ext>
    </p:extLst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78028995"/>
      </p:ext>
    </p:extLst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393176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49985480"/>
      </p:ext>
    </p:extLst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61441436"/>
      </p:ext>
    </p:extLst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81204979"/>
      </p:ext>
    </p:extLst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98678062"/>
      </p:ext>
    </p:extLst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67367722"/>
      </p:ext>
    </p:extLst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07336953"/>
      </p:ext>
    </p:extLst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33585769"/>
      </p:ext>
    </p:extLst>
  </p:cSld>
  <p:clrMapOvr>
    <a:masterClrMapping/>
  </p:clrMapOvr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79692946"/>
      </p:ext>
    </p:extLst>
  </p:cSld>
  <p:clrMapOvr>
    <a:masterClrMapping/>
  </p:clrMapOvr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50869649"/>
      </p:ext>
    </p:extLst>
  </p:cSld>
  <p:clrMapOvr>
    <a:masterClrMapping/>
  </p:clrMapOvr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58338124"/>
      </p:ext>
    </p:extLst>
  </p:cSld>
  <p:clrMapOvr>
    <a:masterClrMapping/>
  </p:clrMapOvr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958441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52273144"/>
      </p:ext>
    </p:extLst>
  </p:cSld>
  <p:clrMapOvr>
    <a:masterClrMapping/>
  </p:clrMapOvr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77074103"/>
      </p:ext>
    </p:extLst>
  </p:cSld>
  <p:clrMapOvr>
    <a:masterClrMapping/>
  </p:clrMapOvr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12265407"/>
      </p:ext>
    </p:extLst>
  </p:cSld>
  <p:clrMapOvr>
    <a:masterClrMapping/>
  </p:clrMapOvr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85368076"/>
      </p:ext>
    </p:extLst>
  </p:cSld>
  <p:clrMapOvr>
    <a:masterClrMapping/>
  </p:clrMapOvr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62116178"/>
      </p:ext>
    </p:extLst>
  </p:cSld>
  <p:clrMapOvr>
    <a:masterClrMapping/>
  </p:clrMapOvr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61151463"/>
      </p:ext>
    </p:extLst>
  </p:cSld>
  <p:clrMapOvr>
    <a:masterClrMapping/>
  </p:clrMapOvr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25886692"/>
      </p:ext>
    </p:extLst>
  </p:cSld>
  <p:clrMapOvr>
    <a:masterClrMapping/>
  </p:clrMapOvr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92751915"/>
      </p:ext>
    </p:extLst>
  </p:cSld>
  <p:clrMapOvr>
    <a:masterClrMapping/>
  </p:clrMapOvr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73916399"/>
      </p:ext>
    </p:extLst>
  </p:cSld>
  <p:clrMapOvr>
    <a:masterClrMapping/>
  </p:clrMapOvr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55249106"/>
      </p:ext>
    </p:extLst>
  </p:cSld>
  <p:clrMapOvr>
    <a:masterClrMapping/>
  </p:clrMapOvr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811899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78350205"/>
      </p:ext>
    </p:extLst>
  </p:cSld>
  <p:clrMapOvr>
    <a:masterClrMapping/>
  </p:clrMapOvr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2071991"/>
      </p:ext>
    </p:extLst>
  </p:cSld>
  <p:clrMapOvr>
    <a:masterClrMapping/>
  </p:clrMapOvr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58316816"/>
      </p:ext>
    </p:extLst>
  </p:cSld>
  <p:clrMapOvr>
    <a:masterClrMapping/>
  </p:clrMapOvr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89008258"/>
      </p:ext>
    </p:extLst>
  </p:cSld>
  <p:clrMapOvr>
    <a:masterClrMapping/>
  </p:clrMapOvr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72424843"/>
      </p:ext>
    </p:extLst>
  </p:cSld>
  <p:clrMapOvr>
    <a:masterClrMapping/>
  </p:clrMapOvr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70213586"/>
      </p:ext>
    </p:extLst>
  </p:cSld>
  <p:clrMapOvr>
    <a:masterClrMapping/>
  </p:clrMapOvr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65419405"/>
      </p:ext>
    </p:extLst>
  </p:cSld>
  <p:clrMapOvr>
    <a:masterClrMapping/>
  </p:clrMapOvr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47091"/>
      </p:ext>
    </p:extLst>
  </p:cSld>
  <p:clrMapOvr>
    <a:masterClrMapping/>
  </p:clrMapOvr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4427628"/>
      </p:ext>
    </p:extLst>
  </p:cSld>
  <p:clrMapOvr>
    <a:masterClrMapping/>
  </p:clrMapOvr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65343035"/>
      </p:ext>
    </p:extLst>
  </p:cSld>
  <p:clrMapOvr>
    <a:masterClrMapping/>
  </p:clrMapOvr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662253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80922116"/>
      </p:ext>
    </p:extLst>
  </p:cSld>
  <p:clrMapOvr>
    <a:masterClrMapping/>
  </p:clrMapOvr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81461394"/>
      </p:ext>
    </p:extLst>
  </p:cSld>
  <p:clrMapOvr>
    <a:masterClrMapping/>
  </p:clrMapOvr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11349928"/>
      </p:ext>
    </p:extLst>
  </p:cSld>
  <p:clrMapOvr>
    <a:masterClrMapping/>
  </p:clrMapOvr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28248618"/>
      </p:ext>
    </p:extLst>
  </p:cSld>
  <p:clrMapOvr>
    <a:masterClrMapping/>
  </p:clrMapOvr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37918154"/>
      </p:ext>
    </p:extLst>
  </p:cSld>
  <p:clrMapOvr>
    <a:masterClrMapping/>
  </p:clrMapOvr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49938204"/>
      </p:ext>
    </p:extLst>
  </p:cSld>
  <p:clrMapOvr>
    <a:masterClrMapping/>
  </p:clrMapOvr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25687476"/>
      </p:ext>
    </p:extLst>
  </p:cSld>
  <p:clrMapOvr>
    <a:masterClrMapping/>
  </p:clrMapOvr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03443671"/>
      </p:ext>
    </p:extLst>
  </p:cSld>
  <p:clrMapOvr>
    <a:masterClrMapping/>
  </p:clrMapOvr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63405857"/>
      </p:ext>
    </p:extLst>
  </p:cSld>
  <p:clrMapOvr>
    <a:masterClrMapping/>
  </p:clrMapOvr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87558679"/>
      </p:ext>
    </p:extLst>
  </p:cSld>
  <p:clrMapOvr>
    <a:masterClrMapping/>
  </p:clrMapOvr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591388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61595276"/>
      </p:ext>
    </p:extLst>
  </p:cSld>
  <p:clrMapOvr>
    <a:masterClrMapping/>
  </p:clrMapOvr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64913618"/>
      </p:ext>
    </p:extLst>
  </p:cSld>
  <p:clrMapOvr>
    <a:masterClrMapping/>
  </p:clrMapOvr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85640509"/>
      </p:ext>
    </p:extLst>
  </p:cSld>
  <p:clrMapOvr>
    <a:masterClrMapping/>
  </p:clrMapOvr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71624579"/>
      </p:ext>
    </p:extLst>
  </p:cSld>
  <p:clrMapOvr>
    <a:masterClrMapping/>
  </p:clrMapOvr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50767378"/>
      </p:ext>
    </p:extLst>
  </p:cSld>
  <p:clrMapOvr>
    <a:masterClrMapping/>
  </p:clrMapOvr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35609994"/>
      </p:ext>
    </p:extLst>
  </p:cSld>
  <p:clrMapOvr>
    <a:masterClrMapping/>
  </p:clrMapOvr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84976882"/>
      </p:ext>
    </p:extLst>
  </p:cSld>
  <p:clrMapOvr>
    <a:masterClrMapping/>
  </p:clrMapOvr>
</p:sld>
</file>

<file path=ppt/slides/slide1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76795031"/>
      </p:ext>
    </p:extLst>
  </p:cSld>
  <p:clrMapOvr>
    <a:masterClrMapping/>
  </p:clrMapOvr>
</p:sld>
</file>

<file path=ppt/slides/slide1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63166091"/>
      </p:ext>
    </p:extLst>
  </p:cSld>
  <p:clrMapOvr>
    <a:masterClrMapping/>
  </p:clrMapOvr>
</p:sld>
</file>

<file path=ppt/slides/slide1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23378554"/>
      </p:ext>
    </p:extLst>
  </p:cSld>
  <p:clrMapOvr>
    <a:masterClrMapping/>
  </p:clrMapOvr>
</p:sld>
</file>

<file path=ppt/slides/slide1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741941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Σταύρος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Η αγαπημένη μου εποχή είναι ο χειμώνας.</a:t>
            </a:r>
          </a:p>
          <a:p>
            <a:r>
              <a:rPr lang="el-GR" dirty="0" smtClean="0"/>
              <a:t>Μου αρέσει γιατί μας φέρνει δώρα ο άγιος </a:t>
            </a:r>
          </a:p>
          <a:p>
            <a:r>
              <a:rPr lang="el-GR" dirty="0" smtClean="0"/>
              <a:t>Βασίλης. Με ενδιαφέρει γιατί χιονίζει.</a:t>
            </a:r>
          </a:p>
          <a:p>
            <a:pPr marL="0" indent="0">
              <a:buNone/>
            </a:pPr>
            <a:endParaRPr lang="el-GR" dirty="0"/>
          </a:p>
        </p:txBody>
      </p:sp>
      <p:pic>
        <p:nvPicPr>
          <p:cNvPr id="2050" name="Picture 2" descr="C:\Users\Μ01\AppData\Local\Microsoft\Windows\Temporary Internet Files\Content.IE5\SVBJH8V8\Αγροτουριστικό-κατάλυμα-Lajoux-La-Tourbiere_5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501008"/>
            <a:ext cx="8103842" cy="316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6422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49043729"/>
      </p:ext>
    </p:extLst>
  </p:cSld>
  <p:clrMapOvr>
    <a:masterClrMapping/>
  </p:clrMapOvr>
</p:sld>
</file>

<file path=ppt/slides/slide2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41406259"/>
      </p:ext>
    </p:extLst>
  </p:cSld>
  <p:clrMapOvr>
    <a:masterClrMapping/>
  </p:clrMapOvr>
</p:sld>
</file>

<file path=ppt/slides/slide2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80801186"/>
      </p:ext>
    </p:extLst>
  </p:cSld>
  <p:clrMapOvr>
    <a:masterClrMapping/>
  </p:clrMapOvr>
</p:sld>
</file>

<file path=ppt/slides/slide2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97234526"/>
      </p:ext>
    </p:extLst>
  </p:cSld>
  <p:clrMapOvr>
    <a:masterClrMapping/>
  </p:clrMapOvr>
</p:sld>
</file>

<file path=ppt/slides/slide2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45112069"/>
      </p:ext>
    </p:extLst>
  </p:cSld>
  <p:clrMapOvr>
    <a:masterClrMapping/>
  </p:clrMapOvr>
</p:sld>
</file>

<file path=ppt/slides/slide2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06566510"/>
      </p:ext>
    </p:extLst>
  </p:cSld>
  <p:clrMapOvr>
    <a:masterClrMapping/>
  </p:clrMapOvr>
</p:sld>
</file>

<file path=ppt/slides/slide2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9432345"/>
      </p:ext>
    </p:extLst>
  </p:cSld>
  <p:clrMapOvr>
    <a:masterClrMapping/>
  </p:clrMapOvr>
</p:sld>
</file>

<file path=ppt/slides/slide2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80193657"/>
      </p:ext>
    </p:extLst>
  </p:cSld>
  <p:clrMapOvr>
    <a:masterClrMapping/>
  </p:clrMapOvr>
</p:sld>
</file>

<file path=ppt/slides/slide2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17731446"/>
      </p:ext>
    </p:extLst>
  </p:cSld>
  <p:clrMapOvr>
    <a:masterClrMapping/>
  </p:clrMapOvr>
</p:sld>
</file>

<file path=ppt/slides/slide2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62348177"/>
      </p:ext>
    </p:extLst>
  </p:cSld>
  <p:clrMapOvr>
    <a:masterClrMapping/>
  </p:clrMapOvr>
</p:sld>
</file>

<file path=ppt/slides/slide2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49157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29432263"/>
      </p:ext>
    </p:extLst>
  </p:cSld>
  <p:clrMapOvr>
    <a:masterClrMapping/>
  </p:clrMapOvr>
</p:sld>
</file>

<file path=ppt/slides/slide2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56070368"/>
      </p:ext>
    </p:extLst>
  </p:cSld>
  <p:clrMapOvr>
    <a:masterClrMapping/>
  </p:clrMapOvr>
</p:sld>
</file>

<file path=ppt/slides/slide2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76939081"/>
      </p:ext>
    </p:extLst>
  </p:cSld>
  <p:clrMapOvr>
    <a:masterClrMapping/>
  </p:clrMapOvr>
</p:sld>
</file>

<file path=ppt/slides/slide2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1288435"/>
      </p:ext>
    </p:extLst>
  </p:cSld>
  <p:clrMapOvr>
    <a:masterClrMapping/>
  </p:clrMapOvr>
</p:sld>
</file>

<file path=ppt/slides/slide2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91025820"/>
      </p:ext>
    </p:extLst>
  </p:cSld>
  <p:clrMapOvr>
    <a:masterClrMapping/>
  </p:clrMapOvr>
</p:sld>
</file>

<file path=ppt/slides/slide2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72686152"/>
      </p:ext>
    </p:extLst>
  </p:cSld>
  <p:clrMapOvr>
    <a:masterClrMapping/>
  </p:clrMapOvr>
</p:sld>
</file>

<file path=ppt/slides/slide2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16971742"/>
      </p:ext>
    </p:extLst>
  </p:cSld>
  <p:clrMapOvr>
    <a:masterClrMapping/>
  </p:clrMapOvr>
</p:sld>
</file>

<file path=ppt/slides/slide2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20007253"/>
      </p:ext>
    </p:extLst>
  </p:cSld>
  <p:clrMapOvr>
    <a:masterClrMapping/>
  </p:clrMapOvr>
</p:sld>
</file>

<file path=ppt/slides/slide2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83929308"/>
      </p:ext>
    </p:extLst>
  </p:cSld>
  <p:clrMapOvr>
    <a:masterClrMapping/>
  </p:clrMapOvr>
</p:sld>
</file>

<file path=ppt/slides/slide2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41055308"/>
      </p:ext>
    </p:extLst>
  </p:cSld>
  <p:clrMapOvr>
    <a:masterClrMapping/>
  </p:clrMapOvr>
</p:sld>
</file>

<file path=ppt/slides/slide2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92947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05457988"/>
      </p:ext>
    </p:extLst>
  </p:cSld>
  <p:clrMapOvr>
    <a:masterClrMapping/>
  </p:clrMapOvr>
</p:sld>
</file>

<file path=ppt/slides/slide2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76383139"/>
      </p:ext>
    </p:extLst>
  </p:cSld>
  <p:clrMapOvr>
    <a:masterClrMapping/>
  </p:clrMapOvr>
</p:sld>
</file>

<file path=ppt/slides/slide2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76082378"/>
      </p:ext>
    </p:extLst>
  </p:cSld>
  <p:clrMapOvr>
    <a:masterClrMapping/>
  </p:clrMapOvr>
</p:sld>
</file>

<file path=ppt/slides/slide2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51829145"/>
      </p:ext>
    </p:extLst>
  </p:cSld>
  <p:clrMapOvr>
    <a:masterClrMapping/>
  </p:clrMapOvr>
</p:sld>
</file>

<file path=ppt/slides/slide2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25185226"/>
      </p:ext>
    </p:extLst>
  </p:cSld>
  <p:clrMapOvr>
    <a:masterClrMapping/>
  </p:clrMapOvr>
</p:sld>
</file>

<file path=ppt/slides/slide2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5676889"/>
      </p:ext>
    </p:extLst>
  </p:cSld>
  <p:clrMapOvr>
    <a:masterClrMapping/>
  </p:clrMapOvr>
</p:sld>
</file>

<file path=ppt/slides/slide2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812017"/>
      </p:ext>
    </p:extLst>
  </p:cSld>
  <p:clrMapOvr>
    <a:masterClrMapping/>
  </p:clrMapOvr>
</p:sld>
</file>

<file path=ppt/slides/slide2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0933872"/>
      </p:ext>
    </p:extLst>
  </p:cSld>
  <p:clrMapOvr>
    <a:masterClrMapping/>
  </p:clrMapOvr>
</p:sld>
</file>

<file path=ppt/slides/slide2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96902271"/>
      </p:ext>
    </p:extLst>
  </p:cSld>
  <p:clrMapOvr>
    <a:masterClrMapping/>
  </p:clrMapOvr>
</p:sld>
</file>

<file path=ppt/slides/slide2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Νικολέτα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Η αγαπημένη  μου εποχή είναι το καλοκαίρι  </a:t>
            </a:r>
          </a:p>
          <a:p>
            <a:pPr marL="0" indent="0">
              <a:buNone/>
            </a:pPr>
            <a:r>
              <a:rPr lang="el-GR" dirty="0" smtClean="0"/>
              <a:t>Μου αρέσει γιατί πηγαίνουμε στο χωριό μου</a:t>
            </a:r>
          </a:p>
          <a:p>
            <a:pPr marL="0" indent="0">
              <a:buNone/>
            </a:pPr>
            <a:r>
              <a:rPr lang="el-GR" dirty="0" smtClean="0"/>
              <a:t>Και πάμε για </a:t>
            </a:r>
            <a:r>
              <a:rPr lang="el-GR" dirty="0" err="1" smtClean="0"/>
              <a:t>μπάνιο.Επίσης</a:t>
            </a:r>
            <a:r>
              <a:rPr lang="el-GR" dirty="0" smtClean="0"/>
              <a:t> τρώμε παγωτό.</a:t>
            </a:r>
            <a:endParaRPr lang="el-GR" dirty="0"/>
          </a:p>
        </p:txBody>
      </p:sp>
      <p:pic>
        <p:nvPicPr>
          <p:cNvPr id="1026" name="Picture 2" descr="C:\Users\Μ01\AppData\Local\Microsoft\Windows\Temporary Internet Files\Content.IE5\MRZRXWD6\summer-2012-336x268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955" y="3284984"/>
            <a:ext cx="8598090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9253307"/>
      </p:ext>
    </p:extLst>
  </p:cSld>
  <p:clrMapOvr>
    <a:masterClrMapping/>
  </p:clrMapOvr>
</p:sld>
</file>

<file path=ppt/slides/slide2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Νίκος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Η αγαπημένη μου εποχή είναι η </a:t>
            </a:r>
            <a:r>
              <a:rPr lang="el-GR" dirty="0" err="1" smtClean="0"/>
              <a:t>άνοιξη.Σ</a:t>
            </a:r>
            <a:r>
              <a:rPr lang="el-GR" dirty="0" smtClean="0"/>
              <a:t>’ αυτήν την εποχή ανθίζουν τα </a:t>
            </a:r>
            <a:r>
              <a:rPr lang="el-GR" dirty="0" err="1" smtClean="0"/>
              <a:t>λουλούδια.Αυτή</a:t>
            </a:r>
            <a:r>
              <a:rPr lang="el-GR" dirty="0" smtClean="0"/>
              <a:t> </a:t>
            </a:r>
          </a:p>
          <a:p>
            <a:pPr marL="0" indent="0">
              <a:buNone/>
            </a:pPr>
            <a:r>
              <a:rPr lang="el-GR" dirty="0" smtClean="0"/>
              <a:t> η εποχή μου αρέσει γιατί είναι τα γενέθλιά μου.</a:t>
            </a:r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dirty="0" smtClean="0"/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dirty="0" smtClean="0"/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dirty="0" smtClean="0"/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dirty="0" smtClean="0"/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dirty="0" smtClean="0"/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dirty="0" smtClean="0"/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dirty="0" smtClean="0"/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dirty="0" smtClean="0"/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dirty="0" smtClean="0"/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dirty="0" smtClean="0"/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dirty="0" smtClean="0"/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dirty="0" smtClean="0"/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dirty="0" smtClean="0"/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dirty="0" smtClean="0"/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dirty="0" smtClean="0"/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dirty="0" smtClean="0"/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dirty="0" smtClean="0"/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dirty="0" smtClean="0"/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dirty="0" smtClean="0"/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dirty="0" smtClean="0"/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dirty="0" smtClean="0"/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dirty="0" smtClean="0"/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dirty="0" smtClean="0"/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dirty="0" smtClean="0"/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dirty="0" smtClean="0"/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dirty="0" smtClean="0"/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dirty="0" smtClean="0"/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dirty="0" smtClean="0"/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dirty="0" smtClean="0"/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dirty="0" smtClean="0"/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dirty="0" smtClean="0"/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dirty="0" smtClean="0"/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dirty="0" smtClean="0"/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dirty="0" smtClean="0"/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dirty="0" smtClean="0"/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dirty="0" smtClean="0"/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dirty="0" smtClean="0"/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dirty="0" smtClean="0"/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dirty="0" smtClean="0"/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dirty="0" smtClean="0"/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dirty="0" smtClean="0"/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dirty="0" smtClean="0"/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dirty="0" smtClean="0"/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dirty="0" smtClean="0"/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dirty="0" smtClean="0"/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dirty="0" smtClean="0"/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dirty="0" smtClean="0"/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dirty="0" smtClean="0"/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dirty="0" smtClean="0"/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dirty="0" smtClean="0"/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dirty="0" smtClean="0"/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dirty="0" smtClean="0"/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dirty="0" smtClean="0"/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dirty="0" smtClean="0"/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dirty="0" smtClean="0"/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dirty="0" smtClean="0"/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dirty="0" smtClean="0"/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dirty="0" smtClean="0"/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dirty="0" smtClean="0"/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dirty="0" smtClean="0"/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dirty="0" smtClean="0"/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dirty="0" smtClean="0"/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dirty="0" smtClean="0"/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dirty="0" smtClean="0"/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dirty="0" smtClean="0"/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dirty="0" smtClean="0"/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dirty="0" smtClean="0"/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dirty="0" smtClean="0"/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dirty="0" smtClean="0"/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dirty="0" smtClean="0"/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dirty="0" smtClean="0"/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dirty="0" smtClean="0"/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dirty="0" smtClean="0"/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dirty="0" smtClean="0"/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dirty="0" smtClean="0"/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dirty="0" smtClean="0"/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dirty="0" smtClean="0"/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dirty="0" smtClean="0"/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dirty="0" smtClean="0"/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dirty="0" smtClean="0"/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dirty="0" smtClean="0"/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dirty="0" smtClean="0"/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dirty="0" smtClean="0"/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dirty="0" smtClean="0"/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dirty="0" smtClean="0"/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dirty="0" smtClean="0"/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dirty="0" smtClean="0"/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dirty="0" smtClean="0"/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dirty="0" smtClean="0"/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dirty="0" smtClean="0"/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dirty="0" smtClean="0"/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dirty="0" smtClean="0"/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dirty="0" smtClean="0"/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dirty="0" smtClean="0"/>
          </a:p>
          <a:p>
            <a:endParaRPr lang="el-GR" dirty="0"/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788640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469463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303576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558532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03490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358502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8526868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782399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Νικολέτα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Η   αγαπημένη μου εποχή είναι  το καλοκαίρι γιατί κλείνουν τα σχολεία και </a:t>
            </a:r>
            <a:r>
              <a:rPr lang="el-GR" dirty="0" smtClean="0"/>
              <a:t>τρώω πολλά </a:t>
            </a:r>
            <a:r>
              <a:rPr lang="el-GR" dirty="0" smtClean="0"/>
              <a:t>παγωτά και </a:t>
            </a:r>
            <a:r>
              <a:rPr lang="el-GR" dirty="0" smtClean="0"/>
              <a:t>πηγαίνουμε  </a:t>
            </a:r>
            <a:r>
              <a:rPr lang="el-GR" dirty="0" smtClean="0"/>
              <a:t>στην </a:t>
            </a:r>
            <a:r>
              <a:rPr lang="el-GR" dirty="0" smtClean="0"/>
              <a:t>θάλασσα.</a:t>
            </a:r>
            <a:endParaRPr lang="el-GR" dirty="0"/>
          </a:p>
        </p:txBody>
      </p:sp>
      <p:pic>
        <p:nvPicPr>
          <p:cNvPr id="1026" name="Picture 2" descr="C:\Users\Μ01\AppData\Local\Microsoft\Windows\Temporary Internet Files\Content.IE5\MRZRXWD6\summer-2012-336x268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068960"/>
            <a:ext cx="7829675" cy="3545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4994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6846511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9438479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9683955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1658440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3980553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9181499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4605289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1404287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2451178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109830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Νίκος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Η αγαπημένη μου εποχή είναι η άνοιξη. Γιατί ανθίζουν τα λουλούδια. Μου αρέσει γιατί  έχω τα γενέθλιά μου.</a:t>
            </a:r>
            <a:endParaRPr lang="el-GR" dirty="0"/>
          </a:p>
        </p:txBody>
      </p:sp>
      <p:pic>
        <p:nvPicPr>
          <p:cNvPr id="2050" name="Picture 2" descr="C:\Users\Μ01\AppData\Local\Microsoft\Windows\Temporary Internet Files\Content.IE5\SVBJH8V8\EQUINOZIO-SPECIALE-1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057582"/>
            <a:ext cx="4857142" cy="3035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Μ01\AppData\Local\Microsoft\Windows\Temporary Internet Files\Content.IE5\SVBJH8V8\EQUINOZIO-SPECIALE-1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8758" y="3072970"/>
            <a:ext cx="4888379" cy="3055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6566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0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7045822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1444623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5671586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3361927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3039085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4246361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1253630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795803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3533151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796322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Σταύρος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Η αγαπημένη μου εποχή είναι το καλοκαίρι. Γιατί πηγαίνουμε διακοπές και παίζουμε μπουγέλο.</a:t>
            </a:r>
            <a:endParaRPr lang="el-GR" dirty="0"/>
          </a:p>
        </p:txBody>
      </p:sp>
      <p:pic>
        <p:nvPicPr>
          <p:cNvPr id="2050" name="Picture 2" descr="C:\Program Files\Microsoft Office\MEDIA\CAGCAT10\j0088542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645024"/>
            <a:ext cx="4776137" cy="172819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glow rad="101600">
              <a:srgbClr val="FF0000">
                <a:alpha val="60000"/>
              </a:srgbClr>
            </a:glow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8829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9932898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1910147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553432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6236883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6685831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8344508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4288545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4570905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8097423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646639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Νικολέτα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Η αγαπημένη μου εποχή είναι το </a:t>
            </a:r>
            <a:r>
              <a:rPr lang="el-GR" dirty="0" err="1" smtClean="0"/>
              <a:t>φθινόπωρο.Γιατί</a:t>
            </a:r>
            <a:r>
              <a:rPr lang="el-GR" dirty="0" smtClean="0"/>
              <a:t> είναι τα γενέθλιά μου και επειδή πέφτου</a:t>
            </a:r>
            <a:r>
              <a:rPr lang="el-GR" dirty="0" smtClean="0"/>
              <a:t>ν τα φύλλα.</a:t>
            </a:r>
            <a:endParaRPr lang="el-GR" dirty="0"/>
          </a:p>
        </p:txBody>
      </p:sp>
      <p:pic>
        <p:nvPicPr>
          <p:cNvPr id="1026" name="Picture 2" descr="C:\Program Files\Microsoft Office\MEDIA\CAGCAT10\j0298897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356992"/>
            <a:ext cx="3203646" cy="2448272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605582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67 0.04 C 0.081 0.049 0.102 0.054 0.124 0.054 C 0.149 0.054 0.169 0.049 0.183 0.04 L 0.25 0 E" pathEditMode="relative" ptsTypes=""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0817769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3664197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7463485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8970017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587994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7854042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7896139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9529248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74387024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558721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Νίκος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>
              <a:buNone/>
            </a:pPr>
            <a:r>
              <a:rPr lang="el-GR" dirty="0" smtClean="0"/>
              <a:t>Η αγαπημένη μου εποχή είναι  η άνοιξη .  Μου αρέσει γιατί είναι η γιορτή μου και ανθίζουν τα λουλούδια</a:t>
            </a:r>
            <a:endParaRPr lang="el-GR" dirty="0"/>
          </a:p>
        </p:txBody>
      </p:sp>
      <p:pic>
        <p:nvPicPr>
          <p:cNvPr id="3074" name="Picture 2" descr="C:\Program Files\Microsoft Office\MEDIA\CAGCAT10\j0285926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204864"/>
            <a:ext cx="2736304" cy="2138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9416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42317398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69240417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42678970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38364961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10289698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92969812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57362679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47459076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08421665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915166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27400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3834994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53959854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46830019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50890399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15548340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10595874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89050765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68679121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32022127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499076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16929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21193286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4920686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58226495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01318132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95425319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90968930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62186100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41971201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1188522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0435487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Άποψη">
  <a:themeElements>
    <a:clrScheme name="Άποψη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Άποψη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Άποψη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93</TotalTime>
  <Words>178</Words>
  <Application>Microsoft Office PowerPoint</Application>
  <PresentationFormat>Προβολή στην οθόνη (4:3)</PresentationFormat>
  <Paragraphs>213</Paragraphs>
  <Slides>229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229</vt:i4>
      </vt:variant>
    </vt:vector>
  </HeadingPairs>
  <TitlesOfParts>
    <vt:vector size="230" baseType="lpstr">
      <vt:lpstr>Άποψη</vt:lpstr>
      <vt:lpstr>Η αγαπημένη μου εποχή </vt:lpstr>
      <vt:lpstr>Σταύρος</vt:lpstr>
      <vt:lpstr>Νικολέτα</vt:lpstr>
      <vt:lpstr>Νίκος</vt:lpstr>
      <vt:lpstr>Σταύρος</vt:lpstr>
      <vt:lpstr>Νικολέτα</vt:lpstr>
      <vt:lpstr>Νίκος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Νικολέτα</vt:lpstr>
      <vt:lpstr>Νίκος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Μ01</dc:creator>
  <cp:lastModifiedBy>Μ01</cp:lastModifiedBy>
  <cp:revision>12</cp:revision>
  <dcterms:created xsi:type="dcterms:W3CDTF">2018-05-23T06:08:10Z</dcterms:created>
  <dcterms:modified xsi:type="dcterms:W3CDTF">2018-06-13T06:40:01Z</dcterms:modified>
</cp:coreProperties>
</file>