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CB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BB1C-D4EC-4AE2-8383-F13586A42A6A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2B-E954-472A-918D-B3EB8FC9A1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9427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BB1C-D4EC-4AE2-8383-F13586A42A6A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2B-E954-472A-918D-B3EB8FC9A1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5487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BB1C-D4EC-4AE2-8383-F13586A42A6A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2B-E954-472A-918D-B3EB8FC9A1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7458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BB1C-D4EC-4AE2-8383-F13586A42A6A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2B-E954-472A-918D-B3EB8FC9A1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7737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BB1C-D4EC-4AE2-8383-F13586A42A6A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2B-E954-472A-918D-B3EB8FC9A1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8552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BB1C-D4EC-4AE2-8383-F13586A42A6A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2B-E954-472A-918D-B3EB8FC9A1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0222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BB1C-D4EC-4AE2-8383-F13586A42A6A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2B-E954-472A-918D-B3EB8FC9A1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8739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BB1C-D4EC-4AE2-8383-F13586A42A6A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2B-E954-472A-918D-B3EB8FC9A1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516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BB1C-D4EC-4AE2-8383-F13586A42A6A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2B-E954-472A-918D-B3EB8FC9A1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2996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BB1C-D4EC-4AE2-8383-F13586A42A6A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2B-E954-472A-918D-B3EB8FC9A1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8723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BB1C-D4EC-4AE2-8383-F13586A42A6A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D92B-E954-472A-918D-B3EB8FC9A1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9364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EBB1C-D4EC-4AE2-8383-F13586A42A6A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CD92B-E954-472A-918D-B3EB8FC9A1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007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αγαπημένη μου εποχή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     </a:t>
            </a:r>
            <a:r>
              <a:rPr lang="el-GR" dirty="0" err="1" smtClean="0"/>
              <a:t>Ορέστης,Γιάννης,Μπάμπης</a:t>
            </a:r>
            <a:endParaRPr lang="el-GR" dirty="0" smtClean="0"/>
          </a:p>
          <a:p>
            <a:r>
              <a:rPr lang="el-GR" dirty="0" smtClean="0"/>
              <a:t>Δ2</a:t>
            </a:r>
          </a:p>
          <a:p>
            <a:r>
              <a:rPr lang="el-GR" dirty="0" smtClean="0"/>
              <a:t>2017-18   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4289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CB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Γιάννης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αγαπημένη μου εποχή είναι το Καλοκαίρι</a:t>
            </a:r>
          </a:p>
          <a:p>
            <a:r>
              <a:rPr lang="el-GR" dirty="0" smtClean="0"/>
              <a:t>Σε αυτή την εποχή </a:t>
            </a:r>
            <a:r>
              <a:rPr lang="el-GR" dirty="0" err="1" smtClean="0"/>
              <a:t>σημβένει</a:t>
            </a:r>
            <a:r>
              <a:rPr lang="el-GR" dirty="0" smtClean="0"/>
              <a:t> </a:t>
            </a:r>
            <a:r>
              <a:rPr lang="el-GR" dirty="0" err="1" smtClean="0"/>
              <a:t>κλήνουν</a:t>
            </a:r>
            <a:r>
              <a:rPr lang="el-GR" dirty="0" smtClean="0"/>
              <a:t> τα σχολεία τρώμε παγωτό και κάνουμε μπάνιο </a:t>
            </a:r>
            <a:r>
              <a:rPr lang="el-GR" dirty="0" smtClean="0"/>
              <a:t>στη θάλασσα.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562608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Ορέστης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αγαπημένη μου εποχή είναι το Καλοκαίρι.</a:t>
            </a:r>
          </a:p>
          <a:p>
            <a:r>
              <a:rPr lang="el-GR" dirty="0" smtClean="0"/>
              <a:t>Γιατί κάνουμε μπάνιο στην παραλία, ξεκουραζόμαστε και τρώμε παγωτό.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68468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Μπάμπης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/>
          <a:lstStyle/>
          <a:p>
            <a:r>
              <a:rPr lang="el-GR" dirty="0" smtClean="0"/>
              <a:t>Η αγαπημένη μου εποχή είναι το Καλοκαίρι.</a:t>
            </a:r>
          </a:p>
          <a:p>
            <a:r>
              <a:rPr lang="el-GR" dirty="0" smtClean="0"/>
              <a:t>Το Καλοκαίρι μου αρέσει γιατί κάνουμε μπάνια στη θάλασσα ,</a:t>
            </a:r>
            <a:r>
              <a:rPr lang="el-GR" dirty="0" err="1" smtClean="0"/>
              <a:t>ξεκουραζόμαστε,δεν</a:t>
            </a:r>
            <a:r>
              <a:rPr lang="el-GR" dirty="0" smtClean="0"/>
              <a:t> έχουμε σχολείο και τρώμε </a:t>
            </a:r>
            <a:r>
              <a:rPr lang="el-GR" dirty="0" err="1" smtClean="0"/>
              <a:t>παγωτα</a:t>
            </a:r>
            <a:r>
              <a:rPr lang="el-GR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36850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Γιάννης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Το καλοκαίρι μου αρέσει γιατί κάνει ζέστη και </a:t>
            </a:r>
            <a:r>
              <a:rPr lang="el-GR" dirty="0" err="1" smtClean="0"/>
              <a:t>φωράμαι</a:t>
            </a:r>
            <a:r>
              <a:rPr lang="el-GR" dirty="0" smtClean="0"/>
              <a:t> κοντομάνικα.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2155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Ορέστης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καλοκαίρι γιατί  δεν κάνει κρύο και </a:t>
            </a:r>
            <a:r>
              <a:rPr lang="el-GR" dirty="0" err="1" smtClean="0"/>
              <a:t>φοράμαι</a:t>
            </a:r>
            <a:r>
              <a:rPr lang="el-GR" dirty="0" smtClean="0"/>
              <a:t> κοντομάνικα.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552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Μπάμπης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Καλοκαίρι μου αρέσει γιατί </a:t>
            </a:r>
            <a:r>
              <a:rPr lang="el-GR" dirty="0" err="1" smtClean="0"/>
              <a:t>κάνουμαι</a:t>
            </a:r>
            <a:r>
              <a:rPr lang="el-GR" dirty="0" smtClean="0"/>
              <a:t> μπάνιο στη παραλία.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20259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0">
        <p14:vortex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Κλασικό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112</Words>
  <Application>Microsoft Office PowerPoint</Application>
  <PresentationFormat>Προβολή στην οθόνη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Η αγαπημένη μου εποχή</vt:lpstr>
      <vt:lpstr>Γιάννης </vt:lpstr>
      <vt:lpstr>Ορέστης</vt:lpstr>
      <vt:lpstr>Μπάμπης</vt:lpstr>
      <vt:lpstr>Γιάννης</vt:lpstr>
      <vt:lpstr>Ορέστης</vt:lpstr>
      <vt:lpstr>Μπάμπης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Μ07</dc:creator>
  <cp:lastModifiedBy>Μ07</cp:lastModifiedBy>
  <cp:revision>21</cp:revision>
  <dcterms:created xsi:type="dcterms:W3CDTF">2018-05-23T06:08:19Z</dcterms:created>
  <dcterms:modified xsi:type="dcterms:W3CDTF">2018-06-13T06:43:08Z</dcterms:modified>
</cp:coreProperties>
</file>