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7339-B526-4639-80D7-0976352427EC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A4D2-2754-4F8A-A5AF-D1F73F223D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608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7339-B526-4639-80D7-0976352427EC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A4D2-2754-4F8A-A5AF-D1F73F223D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8596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7339-B526-4639-80D7-0976352427EC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A4D2-2754-4F8A-A5AF-D1F73F223D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805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7339-B526-4639-80D7-0976352427EC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A4D2-2754-4F8A-A5AF-D1F73F223D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44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7339-B526-4639-80D7-0976352427EC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A4D2-2754-4F8A-A5AF-D1F73F223D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9346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7339-B526-4639-80D7-0976352427EC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A4D2-2754-4F8A-A5AF-D1F73F223D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8253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7339-B526-4639-80D7-0976352427EC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A4D2-2754-4F8A-A5AF-D1F73F223D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079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7339-B526-4639-80D7-0976352427EC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A4D2-2754-4F8A-A5AF-D1F73F223D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5249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7339-B526-4639-80D7-0976352427EC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A4D2-2754-4F8A-A5AF-D1F73F223D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4818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7339-B526-4639-80D7-0976352427EC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A4D2-2754-4F8A-A5AF-D1F73F223D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3460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7339-B526-4639-80D7-0976352427EC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A4D2-2754-4F8A-A5AF-D1F73F223D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974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7339-B526-4639-80D7-0976352427EC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8A4D2-2754-4F8A-A5AF-D1F73F223D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289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00B0F0"/>
                </a:solidFill>
              </a:rPr>
              <a:t>Η αγαπημένη μου εποχή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71600" y="2708920"/>
            <a:ext cx="6944816" cy="4082008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00B0F0"/>
                </a:solidFill>
              </a:rPr>
              <a:t>Μήτσος</a:t>
            </a:r>
          </a:p>
          <a:p>
            <a:r>
              <a:rPr lang="el-GR" dirty="0" smtClean="0">
                <a:solidFill>
                  <a:srgbClr val="00B0F0"/>
                </a:solidFill>
              </a:rPr>
              <a:t>Σπύρος</a:t>
            </a:r>
          </a:p>
          <a:p>
            <a:r>
              <a:rPr lang="el-GR" dirty="0" smtClean="0">
                <a:solidFill>
                  <a:srgbClr val="00B0F0"/>
                </a:solidFill>
              </a:rPr>
              <a:t>Πέτρος</a:t>
            </a:r>
          </a:p>
          <a:p>
            <a:r>
              <a:rPr lang="el-GR" dirty="0" smtClean="0">
                <a:solidFill>
                  <a:srgbClr val="00B0F0"/>
                </a:solidFill>
              </a:rPr>
              <a:t>Δ2</a:t>
            </a:r>
          </a:p>
          <a:p>
            <a:r>
              <a:rPr lang="el-GR" dirty="0" smtClean="0">
                <a:solidFill>
                  <a:srgbClr val="00B0F0"/>
                </a:solidFill>
              </a:rPr>
              <a:t>2017-18</a:t>
            </a:r>
            <a:endParaRPr lang="el-G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6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F0"/>
                </a:solidFill>
              </a:rPr>
              <a:t>Δημήτρης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>
                <a:solidFill>
                  <a:srgbClr val="00B0F0"/>
                </a:solidFill>
              </a:rPr>
              <a:t> Η αγαπημένη μου εποχή είναι το καλοκαίρι.</a:t>
            </a:r>
            <a:endParaRPr lang="el-GR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Μ03\AppData\Local\Microsoft\Windows\Temporary Internet Files\Content.IE5\2PLAFV6N\Sunset-at-Se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05472"/>
            <a:ext cx="792088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28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F0"/>
                </a:solidFill>
              </a:rPr>
              <a:t>Δημήτρης 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solidFill>
                  <a:srgbClr val="00B0F0"/>
                </a:solidFill>
              </a:rPr>
              <a:t>Γιατί κλείνουν τα σχολεία , πάω για μπάνιο στη θάλασσα και τρώω παγωτό.</a:t>
            </a:r>
            <a:endParaRPr lang="el-G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20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F0"/>
                </a:solidFill>
              </a:rPr>
              <a:t>Σπύρος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8085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solidFill>
                  <a:srgbClr val="00B0F0"/>
                </a:solidFill>
              </a:rPr>
              <a:t>Η αγαπημένη μου εποχή είναι το καλοκαίρι.</a:t>
            </a:r>
            <a:endParaRPr lang="el-GR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Users\Μ03\AppData\Local\Microsoft\Windows\Temporary Internet Files\Content.IE5\ELAIZF0L\6hnK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64769"/>
            <a:ext cx="8086666" cy="403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575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F0"/>
                </a:solidFill>
              </a:rPr>
              <a:t>Σπύρος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/>
          <a:lstStyle/>
          <a:p>
            <a:r>
              <a:rPr lang="el-GR" dirty="0" smtClean="0">
                <a:solidFill>
                  <a:srgbClr val="00B0F0"/>
                </a:solidFill>
              </a:rPr>
              <a:t>Γιατί κλείνουν τα σχολεία , έχω γενέθλια , πάω στη θάλασσα και τρώω πολλά </a:t>
            </a:r>
            <a:r>
              <a:rPr lang="el-GR" dirty="0" smtClean="0">
                <a:solidFill>
                  <a:srgbClr val="00B0F0"/>
                </a:solidFill>
              </a:rPr>
              <a:t>παγωτά</a:t>
            </a:r>
            <a:r>
              <a:rPr lang="el-GR" dirty="0">
                <a:solidFill>
                  <a:srgbClr val="00B0F0"/>
                </a:solidFill>
              </a:rPr>
              <a:t>.</a:t>
            </a:r>
            <a:endParaRPr lang="el-G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46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Πέτρος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Η αγαπημένη μου εποχή είναι το καλοκαίρι.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Μ03\AppData\Local\Microsoft\Windows\Temporary Internet Files\Content.IE5\2PLAFV6N\Νέα-Υόρκη-Νέα-Υόρκη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7812360" cy="4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779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1000">
        <p14:shred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F0"/>
                </a:solidFill>
              </a:rPr>
              <a:t>Πέτρος 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F0"/>
                </a:solidFill>
              </a:rPr>
              <a:t>Γιατί  τρώω παγωτό και κάνω βόλτες με την οικογένειά μου.</a:t>
            </a:r>
            <a:endParaRPr lang="el-G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5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81</Words>
  <Application>Microsoft Office PowerPoint</Application>
  <PresentationFormat>Προβολή στην οθόνη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Η αγαπημένη μου εποχή</vt:lpstr>
      <vt:lpstr>Δημήτρης</vt:lpstr>
      <vt:lpstr>Δημήτρης </vt:lpstr>
      <vt:lpstr>Σπύρος</vt:lpstr>
      <vt:lpstr>Σπύρος</vt:lpstr>
      <vt:lpstr>Πέτρος</vt:lpstr>
      <vt:lpstr>Πέτρος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Μ03</dc:creator>
  <cp:lastModifiedBy>Μ03</cp:lastModifiedBy>
  <cp:revision>11</cp:revision>
  <dcterms:created xsi:type="dcterms:W3CDTF">2018-05-23T06:08:12Z</dcterms:created>
  <dcterms:modified xsi:type="dcterms:W3CDTF">2018-06-13T06:39:32Z</dcterms:modified>
</cp:coreProperties>
</file>