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05315A-F8A6-44BB-850A-FC03CD7BA348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112217D-860E-4D80-B535-8B348AB627DC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-1539552"/>
            <a:ext cx="7772400" cy="4926409"/>
          </a:xfrm>
        </p:spPr>
        <p:txBody>
          <a:bodyPr/>
          <a:lstStyle/>
          <a:p>
            <a:r>
              <a:rPr lang="el-GR" dirty="0" smtClean="0"/>
              <a:t>Το αγαπημένο μου μέρος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2880320"/>
          </a:xfrm>
        </p:spPr>
        <p:txBody>
          <a:bodyPr/>
          <a:lstStyle/>
          <a:p>
            <a:r>
              <a:rPr lang="el-GR" dirty="0" smtClean="0"/>
              <a:t>Ειρήνη</a:t>
            </a:r>
          </a:p>
          <a:p>
            <a:r>
              <a:rPr lang="el-GR" dirty="0" err="1" smtClean="0"/>
              <a:t>Φιλιππος</a:t>
            </a:r>
            <a:endParaRPr lang="el-GR" dirty="0" smtClean="0"/>
          </a:p>
          <a:p>
            <a:r>
              <a:rPr lang="el-GR" dirty="0" smtClean="0"/>
              <a:t>2017-18</a:t>
            </a:r>
          </a:p>
          <a:p>
            <a:r>
              <a:rPr lang="el-GR" dirty="0" smtClean="0"/>
              <a:t>Δ’1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9031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Παρίσι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Παρίσι  είναι πρωτεύουσα της Γαλλίας.</a:t>
            </a:r>
          </a:p>
          <a:p>
            <a:r>
              <a:rPr lang="el-GR" dirty="0" smtClean="0"/>
              <a:t>Το Παρίσι είναι γνωστό ως πόλη του φωτός.</a:t>
            </a:r>
          </a:p>
          <a:p>
            <a:r>
              <a:rPr lang="el-GR" dirty="0" smtClean="0"/>
              <a:t>Ο Σηκουάνας ποταμός συνδέει το Παρίσι με το εσωτερικό της Γαλλίας.</a:t>
            </a:r>
          </a:p>
          <a:p>
            <a:r>
              <a:rPr lang="el-GR" dirty="0" smtClean="0"/>
              <a:t>Ο πύργος του</a:t>
            </a:r>
            <a:r>
              <a:rPr lang="en-US" dirty="0" smtClean="0"/>
              <a:t> A</a:t>
            </a:r>
            <a:r>
              <a:rPr lang="el-GR" dirty="0" err="1" smtClean="0"/>
              <a:t>ιφελ</a:t>
            </a:r>
            <a:r>
              <a:rPr lang="el-GR" dirty="0"/>
              <a:t> </a:t>
            </a:r>
            <a:r>
              <a:rPr lang="el-GR" dirty="0" smtClean="0"/>
              <a:t>κατασκευάστηκε  το  1889 από τον μηχανικό </a:t>
            </a:r>
            <a:r>
              <a:rPr lang="el-GR" dirty="0" err="1" smtClean="0"/>
              <a:t>Γουστάβο</a:t>
            </a:r>
            <a:r>
              <a:rPr lang="el-GR" dirty="0" smtClean="0"/>
              <a:t>  Άιφελ και </a:t>
            </a:r>
          </a:p>
          <a:p>
            <a:pPr marL="0" indent="0">
              <a:buNone/>
            </a:pPr>
            <a:r>
              <a:rPr lang="el-GR" dirty="0" smtClean="0"/>
              <a:t>    έχει ύψος  325 μέτρα.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Το Παρίσι είναι μία μεγαλούπολη με πολλούς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πράσινους χώρους.</a:t>
            </a:r>
          </a:p>
        </p:txBody>
      </p:sp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-99392"/>
            <a:ext cx="1794967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8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Αίγινα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5"/>
            <a:ext cx="6090493" cy="2088232"/>
          </a:xfrm>
        </p:spPr>
        <p:txBody>
          <a:bodyPr>
            <a:normAutofit/>
          </a:bodyPr>
          <a:lstStyle/>
          <a:p>
            <a:r>
              <a:rPr lang="el-GR" dirty="0" smtClean="0"/>
              <a:t>Τα </a:t>
            </a:r>
            <a:r>
              <a:rPr lang="el-GR" dirty="0" err="1" smtClean="0"/>
              <a:t>φυστίκια</a:t>
            </a:r>
            <a:r>
              <a:rPr lang="el-GR" dirty="0" smtClean="0"/>
              <a:t> </a:t>
            </a:r>
            <a:r>
              <a:rPr lang="el-GR" dirty="0" err="1" smtClean="0"/>
              <a:t>Αιγίνης</a:t>
            </a:r>
            <a:r>
              <a:rPr lang="el-GR" dirty="0" smtClean="0"/>
              <a:t> είναι πολύ νόστιμα .</a:t>
            </a:r>
          </a:p>
          <a:p>
            <a:r>
              <a:rPr lang="el-GR" dirty="0" smtClean="0"/>
              <a:t>Η Αίγινα έχει πολύ ωραίες παραλίες.</a:t>
            </a:r>
          </a:p>
        </p:txBody>
      </p:sp>
      <p:pic>
        <p:nvPicPr>
          <p:cNvPr id="1026" name="Picture 2" descr="C:\Users\Μ01\AppData\Local\Microsoft\Windows\Temporary Internet Files\Content.IE5\QG9AT5HV\800px-Monastere_Nektario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933056"/>
            <a:ext cx="4055169" cy="270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9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81</TotalTime>
  <Words>84</Words>
  <Application>Microsoft Office PowerPoint</Application>
  <PresentationFormat>Προβολή στην οθόνη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Επιχειρηματικό</vt:lpstr>
      <vt:lpstr>Το αγαπημένο μου μέρος </vt:lpstr>
      <vt:lpstr>Παρίσι</vt:lpstr>
      <vt:lpstr>Αίγινα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αγαπημένο μου μέρος</dc:title>
  <dc:creator>Μ01</dc:creator>
  <cp:lastModifiedBy>Μ01</cp:lastModifiedBy>
  <cp:revision>9</cp:revision>
  <dcterms:created xsi:type="dcterms:W3CDTF">2018-06-04T07:49:54Z</dcterms:created>
  <dcterms:modified xsi:type="dcterms:W3CDTF">2018-06-11T08:31:18Z</dcterms:modified>
</cp:coreProperties>
</file>