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</p:sld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68" autoAdjust="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1E8CB73-9FBC-47F2-B1DC-550279CE8ABE}" type="datetimeFigureOut">
              <a:rPr lang="el-GR" smtClean="0"/>
              <a:t>8/5/2019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ACB7DA-04B0-4E02-9CBB-203496AF2E4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el-GR" dirty="0" smtClean="0"/>
              <a:t>ΠΡΟΣΕΧΩ ΣΤΟ  ΔΙΑΔΙΚΤΥΟ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838944"/>
          </a:xfrm>
        </p:spPr>
        <p:txBody>
          <a:bodyPr/>
          <a:lstStyle/>
          <a:p>
            <a:r>
              <a:rPr lang="el-GR" dirty="0" smtClean="0"/>
              <a:t>Αλεξάνδρα και </a:t>
            </a:r>
            <a:r>
              <a:rPr lang="el-GR" dirty="0" err="1" smtClean="0"/>
              <a:t>Αλεξιάνα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550079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2018-19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1431032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7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δεν πρέπει να κάνω στο διαδίκτυο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09160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Δεν μιλάμε με αγνώστους . Δεν στέλνουμε προσωπικά στοιχεία και δεν ανεβάζουμε φωτογραφίες μας .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3456384" cy="251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51900"/>
            <a:ext cx="2994174" cy="16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1930523" cy="114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58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2564904"/>
            <a:ext cx="7745505" cy="3877815"/>
          </a:xfrm>
        </p:spPr>
        <p:txBody>
          <a:bodyPr/>
          <a:lstStyle/>
          <a:p>
            <a:r>
              <a:rPr lang="el-GR" dirty="0" smtClean="0">
                <a:solidFill>
                  <a:schemeClr val="accent5"/>
                </a:solidFill>
              </a:rPr>
              <a:t>Πρέπει να προσέχω τους απατεώνες του διαδικτύου . Να προσέχω τις άγνωστες μου ιστοσελίδες και άλλους ανθρώπους που μπορεί να επικοινωνήσουν μαζί μου …</a:t>
            </a:r>
            <a:endParaRPr lang="el-GR" dirty="0">
              <a:solidFill>
                <a:schemeClr val="accent5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56263" cy="107572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πρέπει να προσέχω στο διαδίκτυο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4437112"/>
            <a:ext cx="3090708" cy="173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4" y="4725144"/>
            <a:ext cx="2965387" cy="19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70176"/>
            <a:ext cx="2267744" cy="113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3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Τι πρέπει να κάνω στο διαδίκτυο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/>
          <a:lstStyle/>
          <a:p>
            <a:r>
              <a:rPr lang="el-GR" dirty="0" smtClean="0"/>
              <a:t>Να διασκεδάζω σε ιστοσελίδες που ξέρουν οι γονείς μας  πως είναι κατάλληλα για την ηλικία μας και να επικοινωνήσουμε με φίλους όσο μακριά και να είναι με τα μέσα κοινωνικής δικτύωσης.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3413"/>
            <a:ext cx="3869804" cy="206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05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16002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Σλόγκαν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Το διαδίκτυο είναι για διασκέδαση αλλά υπάρχουν πάρα πολύ κίνδυνοι και προσέξτε τις οδηγίες μας ΏΣΤΕ ΜΗΝ ΣΑΣ ΣΥΜΒΟΥΝ ΚΑΚΑ ΠΡΆΓΜΑΤΑ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2928543" cy="279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10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Εξώφυλλο">
  <a:themeElements>
    <a:clrScheme name="Εξώφυλλο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Εξώφυλλο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Εξώφυλλο">
  <a:themeElements>
    <a:clrScheme name="Εξώφυλλο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Εξώφυλλο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119</Words>
  <Application>Microsoft Office PowerPoint</Application>
  <PresentationFormat>Προβολή στην οθόνη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Εξώφυλλο</vt:lpstr>
      <vt:lpstr>1_Εξώφυλλο</vt:lpstr>
      <vt:lpstr>Ροή</vt:lpstr>
      <vt:lpstr>Επιχειρηματικό</vt:lpstr>
      <vt:lpstr>ΠΡΟΣΕΧΩ ΣΤΟ  ΔΙΑΔΙΚΤΥΟ</vt:lpstr>
      <vt:lpstr>Τι δεν πρέπει να κάνω στο διαδίκτυο</vt:lpstr>
      <vt:lpstr>Τι πρέπει να προσέχω στο διαδίκτυο</vt:lpstr>
      <vt:lpstr>Τι πρέπει να κάνω στο διαδίκτυο</vt:lpstr>
      <vt:lpstr>Σλόγκαν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STUDENT01</dc:creator>
  <cp:lastModifiedBy>STUDENT01</cp:lastModifiedBy>
  <cp:revision>18</cp:revision>
  <dcterms:created xsi:type="dcterms:W3CDTF">2019-04-03T09:03:27Z</dcterms:created>
  <dcterms:modified xsi:type="dcterms:W3CDTF">2019-05-08T08:59:08Z</dcterms:modified>
</cp:coreProperties>
</file>