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792" r:id="rId3"/>
  </p:sldMasterIdLst>
  <p:sldIdLst>
    <p:sldId id="256" r:id="rId4"/>
    <p:sldId id="257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6" autoAdjust="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5" name="Υπότιτλο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1" name="Θέση ημερομηνίας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εικόνας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Θέση τίτλου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1" name="Θέση κειμένου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Θέση ημερομηνίας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A7FE44-D8F9-48E9-A8A2-B893609438E2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04DF0-AE58-4272-9F56-A7AC68205E8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Φωκίων </a:t>
            </a:r>
          </a:p>
          <a:p>
            <a:r>
              <a:rPr lang="el-GR" dirty="0" smtClean="0"/>
              <a:t>Αλίκη</a:t>
            </a:r>
          </a:p>
          <a:p>
            <a:r>
              <a:rPr lang="el-GR" dirty="0" smtClean="0"/>
              <a:t>Δ1</a:t>
            </a:r>
          </a:p>
          <a:p>
            <a:r>
              <a:rPr lang="el-GR" dirty="0" smtClean="0"/>
              <a:t>2017-18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7772400" cy="1470025"/>
          </a:xfrm>
        </p:spPr>
        <p:txBody>
          <a:bodyPr/>
          <a:lstStyle/>
          <a:p>
            <a:r>
              <a:rPr lang="el-GR" dirty="0" smtClean="0"/>
              <a:t>Το αγαπημένο μου μέρος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747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11760" y="908720"/>
            <a:ext cx="4114800" cy="70104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l-GR" dirty="0" err="1" smtClean="0"/>
              <a:t>Ομβριακή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2132856"/>
            <a:ext cx="6861448" cy="223224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l-GR" dirty="0" smtClean="0"/>
              <a:t>Στην </a:t>
            </a:r>
            <a:r>
              <a:rPr lang="el-GR" dirty="0" err="1" smtClean="0"/>
              <a:t>Ομβριακή</a:t>
            </a:r>
            <a:r>
              <a:rPr lang="el-GR" dirty="0" smtClean="0"/>
              <a:t>  μου αρέσει   γιατί συναντώ τα ξαδέλφια μου και κυρίως  γιατί είναι το χωριό  μου πάω εκεί τις γιορτές με τους γονείς  μου έχουμε σπίτι εκεί και μεγάλο κήπο  και  </a:t>
            </a:r>
            <a:r>
              <a:rPr lang="el-GR" dirty="0" err="1" smtClean="0"/>
              <a:t>πάρκινγκ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1518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Μ03\AppData\Local\Microsoft\Windows\Temporary Internet Files\Content.IE5\1ZEA54ZX\5987231434_5cbd2b1cbe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5790"/>
            <a:ext cx="2667171" cy="17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Μ03\AppData\Local\Microsoft\Windows\Temporary Internet Files\Content.IE5\1ZEA54ZX\ΕΛΛΑΔΑ%20ΜΕΓΑΛΗ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97" y="422218"/>
            <a:ext cx="4648561" cy="24414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xtLst/>
        </p:spPr>
      </p:pic>
      <p:pic>
        <p:nvPicPr>
          <p:cNvPr id="1033" name="Picture 9" descr="C:\Users\Μ03\AppData\Local\Microsoft\Windows\Temporary Internet Files\Content.IE5\2PLAFV6N\Agalmakolokotrwni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4" y="2507095"/>
            <a:ext cx="3024336" cy="39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Μ03\AppData\Local\Microsoft\Windows\Temporary Internet Files\Content.IE5\1ZEA54ZX\4915647032_547897f577_z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23" y="3284984"/>
            <a:ext cx="4679585" cy="31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11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l-GR" dirty="0" smtClean="0"/>
              <a:t>	Ερμιόνη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800"/>
            <a:ext cx="7239000" cy="484632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l-GR" dirty="0" smtClean="0"/>
              <a:t>Είναι πολύ όμορφη  και πολύ </a:t>
            </a:r>
            <a:r>
              <a:rPr lang="el-GR" dirty="0" err="1" smtClean="0"/>
              <a:t>ύσιχα</a:t>
            </a:r>
            <a:endParaRPr lang="el-GR" dirty="0"/>
          </a:p>
        </p:txBody>
      </p:sp>
      <p:pic>
        <p:nvPicPr>
          <p:cNvPr id="2050" name="Picture 2" descr="C:\Users\Μ03\AppData\Local\Microsoft\Windows\Temporary Internet Files\Content.IE5\2PLAFV6N\DE_Ermioni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732088"/>
            <a:ext cx="2381250" cy="1628775"/>
          </a:xfrm>
          <a:prstGeom prst="rect">
            <a:avLst/>
          </a:prstGeom>
          <a:gradFill>
            <a:gsLst>
              <a:gs pos="0">
                <a:schemeClr val="bg1"/>
              </a:gs>
              <a:gs pos="58000">
                <a:srgbClr val="00B050"/>
              </a:gs>
              <a:gs pos="89500">
                <a:srgbClr val="0070C0"/>
              </a:gs>
              <a:gs pos="79000">
                <a:srgbClr val="00B050"/>
              </a:gs>
              <a:gs pos="100000">
                <a:srgbClr val="FFFF00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49560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7" name="Picture 3" descr="C:\Users\Μ03\AppData\Local\Microsoft\Windows\Temporary Internet Files\Content.IE5\ELAIZF0L\DSC_005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31" y="3324001"/>
            <a:ext cx="2426723" cy="25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Μ03\AppData\Local\Microsoft\Windows\Temporary Internet Files\Content.IE5\1ZEA54ZX\map-gree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2099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2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85</TotalTime>
  <Words>48</Words>
  <Application>Microsoft Office PowerPoint</Application>
  <PresentationFormat>Προβολή στην οθόνη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Ορίζοντας</vt:lpstr>
      <vt:lpstr>Αφθονία</vt:lpstr>
      <vt:lpstr>Αποκορύφωμα</vt:lpstr>
      <vt:lpstr>Το αγαπημένο μου μέρος</vt:lpstr>
      <vt:lpstr>Ομβριακή </vt:lpstr>
      <vt:lpstr>Παρουσίαση του PowerPoint</vt:lpstr>
      <vt:lpstr> Ερμιόνη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Μ03</dc:creator>
  <cp:lastModifiedBy>Μ03</cp:lastModifiedBy>
  <cp:revision>12</cp:revision>
  <dcterms:created xsi:type="dcterms:W3CDTF">2018-05-21T08:17:32Z</dcterms:created>
  <dcterms:modified xsi:type="dcterms:W3CDTF">2018-06-11T08:23:40Z</dcterms:modified>
</cp:coreProperties>
</file>