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92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32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26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99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74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65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5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96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1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E2E3-4CAD-49AC-B6DE-3F0D152A46F6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7CBF4-13C9-4ED2-979D-8EFA020AA0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87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79418" y="104569"/>
            <a:ext cx="5372902" cy="1164191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Το αγαπημένο μου μέρος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660232" y="1988840"/>
            <a:ext cx="2152328" cy="1752600"/>
          </a:xfrm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Δ1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2017/2018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1556792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200" dirty="0">
                <a:solidFill>
                  <a:srgbClr val="00B0F0"/>
                </a:solidFill>
              </a:rPr>
              <a:t>Μαργαρίτα  </a:t>
            </a:r>
            <a:r>
              <a:rPr lang="el-GR" sz="3200" dirty="0" err="1">
                <a:solidFill>
                  <a:srgbClr val="00B0F0"/>
                </a:solidFill>
              </a:rPr>
              <a:t>Κλεό</a:t>
            </a:r>
            <a:endParaRPr lang="el-GR" sz="3200" dirty="0">
              <a:solidFill>
                <a:srgbClr val="00B0F0"/>
              </a:solidFill>
            </a:endParaRPr>
          </a:p>
        </p:txBody>
      </p:sp>
      <p:pic>
        <p:nvPicPr>
          <p:cNvPr id="4099" name="Picture 3" descr="C:\Users\Μ06\AppData\Local\Microsoft\Windows\Temporary Internet Files\Content.IE5\O9S7CKJ4\800px-Star_Gazer_Lil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5549"/>
            <a:ext cx="2771800" cy="18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Μ06\AppData\Local\Microsoft\Windows\Temporary Internet Files\Content.IE5\0BVOR1BS\roses-815259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" y="4869159"/>
            <a:ext cx="2567825" cy="19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8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Σκιάθο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 smtClean="0"/>
              <a:t>Το αγαπημένο μου μέρος είναι η Σκιάθο.  Θέλω να πάω γιατί έχει πολύ ωραίες θάλασσες , πολύ πράσινο ,έχει πάρα πολύ κόσμο, τέλια μαγαζιά και νόστιμα φαγητά. Θα ήθελα να πάω να δω από κοντά αυτά τα όμορφα πράγματα  για να μάθω!!!</a:t>
            </a:r>
            <a:endParaRPr lang="el-GR" sz="1400" dirty="0"/>
          </a:p>
        </p:txBody>
      </p:sp>
      <p:pic>
        <p:nvPicPr>
          <p:cNvPr id="1026" name="Picture 2" descr="C:\Users\Μ06\AppData\Local\Microsoft\Windows\Temporary Internet Files\Content.IE5\N9439UOT\Lalaria_beach,_Skiathos_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3"/>
            <a:ext cx="2746886" cy="27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Μ06\AppData\Local\Microsoft\Windows\Temporary Internet Files\Content.IE5\N9439UOT\Kayseri'deki_Erciyes_dağı_ve_Bürüngüz_camii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38" y="3832588"/>
            <a:ext cx="3105862" cy="30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l-GR" dirty="0" smtClean="0">
                <a:solidFill>
                  <a:srgbClr val="CC00CC"/>
                </a:solidFill>
              </a:rPr>
              <a:t>Σκιάθο</a:t>
            </a:r>
            <a:endParaRPr lang="el-GR" dirty="0">
              <a:solidFill>
                <a:srgbClr val="CC00C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Μ06\AppData\Local\Microsoft\Windows\Temporary Internet Files\Content.IE5\0BVOR1BS\Σκιάθος-παλάντα-για-το-litoral-τησ-σκιάθου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230731" cy="14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Μ06\AppData\Local\Microsoft\Windows\Temporary Internet Files\Content.IE5\00LU91QR\4826326387_91afb150c6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80521"/>
            <a:ext cx="2457320" cy="18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1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Σαλαμίνα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Μου αρέσει γιατί πάμε συχνά για να κάνω μπάνιο . Μου αρέσει η γαλανή θάλασσα. Πηγαίνω κάθε χρόνο με το φέριμποτ.</a:t>
            </a:r>
          </a:p>
        </p:txBody>
      </p:sp>
      <p:pic>
        <p:nvPicPr>
          <p:cNvPr id="2059" name="Picture 11" descr="C:\Users\Μ06\AppData\Local\Microsoft\Windows\Temporary Internet Files\Content.IE5\00LU91QR\Ag._nikolaos_salami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8" y="4768129"/>
            <a:ext cx="2786495" cy="20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Μ06\AppData\Local\Microsoft\Windows\Temporary Internet Files\Content.IE5\N9439UOT\11_DSC_04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51" y="3877241"/>
            <a:ext cx="4336612" cy="28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7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Σαλαμίνα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C:\Users\Μ06\AppData\Local\Microsoft\Windows\Temporary Internet Files\Content.IE5\00LU91QR\Kaki_Vigla_beach_in_Salamin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780928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82</Words>
  <Application>Microsoft Office PowerPoint</Application>
  <PresentationFormat>Προβολή στην οθόνη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Το αγαπημένο μου μέρος</vt:lpstr>
      <vt:lpstr>Σκιάθο</vt:lpstr>
      <vt:lpstr>Σκιάθο</vt:lpstr>
      <vt:lpstr>Σαλαμίνα</vt:lpstr>
      <vt:lpstr>Σαλαμίνα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Μ06</dc:creator>
  <cp:lastModifiedBy>Μ06</cp:lastModifiedBy>
  <cp:revision>14</cp:revision>
  <dcterms:created xsi:type="dcterms:W3CDTF">2018-05-21T08:16:12Z</dcterms:created>
  <dcterms:modified xsi:type="dcterms:W3CDTF">2018-06-11T08:31:18Z</dcterms:modified>
</cp:coreProperties>
</file>