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  <p:sldMasterId id="2147483744" r:id="rId5"/>
  </p:sldMasterIdLst>
  <p:sldIdLst>
    <p:sldId id="256" r:id="rId6"/>
    <p:sldId id="257" r:id="rId7"/>
    <p:sldId id="258" r:id="rId8"/>
    <p:sldId id="261" r:id="rId9"/>
    <p:sldId id="260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D99EFA-F5CE-42EB-86D0-6409851FAE79}" type="datetimeFigureOut">
              <a:rPr lang="el-GR" smtClean="0"/>
              <a:t>11/6/2018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4CA0E49-153F-43C7-9A4B-613888D3125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Το αγαπημένο μου μέρος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Βασίλης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Ηλέκτρα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Δ1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2017-18</a:t>
            </a:r>
            <a:endParaRPr lang="el-G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48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Ζάκυνθος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Το αγαπημένο μου μέρος είναι η Ζάκυνθος όπου εκεί πέρα έχει ωραίες παραλίες και ωραία χωράφια και ωραία τοπία και ωραία σπίτια κάνει πολλή ζέστη και έχει γαϊδουράκια και έχω πάει με την οικογένειά μου.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86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Μ04\AppData\Local\Microsoft\Windows\Temporary Internet Files\Content.IE5\W4GUFRRU\Navagio-beach-with-a-ship-wreck-on-Zakynthos-Gree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4397971" cy="36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Μ04\AppData\Local\Microsoft\Windows\Temporary Internet Files\Content.IE5\L2R8YNGF\Zakintos_-_panoram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674688"/>
            <a:ext cx="36195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Μ04\AppData\Local\Microsoft\Windows\Temporary Internet Files\Content.IE5\O3JH9233\1200px-Ναυάγιο,_Ζάκυνθος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355471" cy="251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Μ04\AppData\Local\Microsoft\Windows\Temporary Internet Files\Content.IE5\U3MO4AQS\Τουριστικά-καταλύματα-Κυψέλη-ΑΡΚΑΔΙΑ-ΧΟΤΕΛ_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3373"/>
            <a:ext cx="3452390" cy="25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Κρήτη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F0"/>
                </a:solidFill>
              </a:rPr>
              <a:t>Η Κρήτη είναι το αγαπημένο μου νησί έχει ωραία άλογα και ωραία μοναστήρια έχει ωραίο φαγητό και ωραία ξενοδοχεία.</a:t>
            </a:r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Μ04\AppData\Local\Microsoft\Windows\Temporary Internet Files\Content.IE5\L2R8YNGF\λίμνη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040560" cy="25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Μ04\AppData\Local\Microsoft\Windows\Temporary Internet Files\Content.IE5\W4GUFRRU\tromaktiko357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2680"/>
            <a:ext cx="3960440" cy="28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Μ04\AppData\Local\Microsoft\Windows\Temporary Internet Files\Content.IE5\L2R8YNGF\e1e1ad60f07c4aa3ccbcb2973e9d7007_XL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718298" cy="265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Μ04\AppData\Local\Microsoft\Windows\Temporary Internet Files\Content.IE5\U3MO4AQS\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48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0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Ορίζοντας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Ορίζοντα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Ορίζοντα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Προοπτική">
  <a:themeElements>
    <a:clrScheme name="Προοπτική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Κλασικό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ροοπτική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66</Words>
  <Application>Microsoft Office PowerPoint</Application>
  <PresentationFormat>Προβολή στην οθόνη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Ορίζοντας</vt:lpstr>
      <vt:lpstr>Μετρό</vt:lpstr>
      <vt:lpstr>Υψηλή ραπτική</vt:lpstr>
      <vt:lpstr>Προοπτική</vt:lpstr>
      <vt:lpstr>1_Υψηλή ραπτική</vt:lpstr>
      <vt:lpstr>Το αγαπημένο μου μέρος</vt:lpstr>
      <vt:lpstr>Ζάκυνθος</vt:lpstr>
      <vt:lpstr>Παρουσίαση του PowerPoint</vt:lpstr>
      <vt:lpstr>Κρήτη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Μ04</dc:creator>
  <cp:lastModifiedBy>Μ04</cp:lastModifiedBy>
  <cp:revision>12</cp:revision>
  <dcterms:created xsi:type="dcterms:W3CDTF">2018-05-21T08:17:11Z</dcterms:created>
  <dcterms:modified xsi:type="dcterms:W3CDTF">2018-06-11T08:29:12Z</dcterms:modified>
</cp:coreProperties>
</file>