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BD8C-8449-4840-85AA-D25B1836636B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Έλλειψη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Έλλειψη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B194D0-01E9-43D9-A64B-0FDA828DEB5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BD8C-8449-4840-85AA-D25B1836636B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94D0-01E9-43D9-A64B-0FDA828DEB5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Ορθογώνιο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Ευθεία γραμμή σύνδεσης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Έλλειψη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Έλλειψη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0B194D0-01E9-43D9-A64B-0FDA828DEB5F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BD8C-8449-4840-85AA-D25B1836636B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BD8C-8449-4840-85AA-D25B1836636B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0B194D0-01E9-43D9-A64B-0FDA828DEB5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3" name="Ορθογώνιο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Ορθογώνιο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BD8C-8449-4840-85AA-D25B1836636B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Έλλειψη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Έλλειψη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B194D0-01E9-43D9-A64B-0FDA828DEB5F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714BD8C-8449-4840-85AA-D25B1836636B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94D0-01E9-43D9-A64B-0FDA828DEB5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Θέση περιεχομένου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Ορθογώνιο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Ορθογώνιο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Ορθογώνιο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Ορθογώνιο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BD8C-8449-4840-85AA-D25B1836636B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Ευθεία γραμμή σύνδεσης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Θέση περιεχομένου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Θέση περιεχομένου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Έλλειψη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Έλλειψη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0B194D0-01E9-43D9-A64B-0FDA828DEB5F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Τίτλο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BD8C-8449-4840-85AA-D25B1836636B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0B194D0-01E9-43D9-A64B-0FDA828DEB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Ορθογώνιο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Ορθογώνιο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BD8C-8449-4840-85AA-D25B1836636B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B194D0-01E9-43D9-A64B-0FDA828DEB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Ορθογώνιο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Ορθογώνιο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Θέση περιεχομένου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Έλλειψη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Έλλειψη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B194D0-01E9-43D9-A64B-0FDA828DEB5F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Ορθογώνιο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BD8C-8449-4840-85AA-D25B1836636B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Ευθεία γραμμή σύνδεσης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Ορθογώνιο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Έλλειψη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Έλλειψη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0B194D0-01E9-43D9-A64B-0FDA828DEB5F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22" name="Ορθογώνιο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714BD8C-8449-4840-85AA-D25B1836636B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714BD8C-8449-4840-85AA-D25B1836636B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Έλλειψη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Έλλειψη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B194D0-01E9-43D9-A64B-0FDA828DEB5F}" type="slidenum">
              <a:rPr lang="el-GR" smtClean="0"/>
              <a:t>‹#›</a:t>
            </a:fld>
            <a:endParaRPr lang="el-GR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l-GR" dirty="0" smtClean="0"/>
              <a:t>Το </a:t>
            </a:r>
            <a:r>
              <a:rPr lang="el-GR" dirty="0"/>
              <a:t>Π</a:t>
            </a:r>
            <a:r>
              <a:rPr lang="el-GR" dirty="0" smtClean="0"/>
              <a:t>αρίσι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03920" cy="4572000"/>
          </a:xfr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  <a:tileRect/>
          </a:gradFill>
        </p:spPr>
        <p:txBody>
          <a:bodyPr/>
          <a:lstStyle/>
          <a:p>
            <a:r>
              <a:rPr lang="el-GR" dirty="0" smtClean="0"/>
              <a:t>Το Παρίσι είναι στην Γαλλία. Το Παρίσι, είναι μια πόλη ρομαντισμού και Χαλάρωσης. Μου αρέσει πολύ γιατί έχει την </a:t>
            </a:r>
            <a:r>
              <a:rPr lang="en-US" dirty="0" err="1" smtClean="0"/>
              <a:t>DisneyLand</a:t>
            </a:r>
            <a:r>
              <a:rPr lang="en-US" dirty="0" smtClean="0"/>
              <a:t> </a:t>
            </a:r>
            <a:r>
              <a:rPr lang="el-GR" dirty="0" smtClean="0"/>
              <a:t>και τον Πύργος Του </a:t>
            </a:r>
            <a:r>
              <a:rPr lang="el-GR" dirty="0" err="1" smtClean="0"/>
              <a:t>Αϊφελ</a:t>
            </a:r>
            <a:r>
              <a:rPr lang="el-GR" dirty="0"/>
              <a:t>.</a:t>
            </a:r>
            <a:r>
              <a:rPr lang="el-GR" dirty="0" smtClean="0"/>
              <a:t> Έχει πολύ πολιτισμό και έχει πολλά  όμορφα σπιτάκια. Το καλύτερο Πρωινό είναι Το κρουασάν και ο </a:t>
            </a:r>
            <a:r>
              <a:rPr lang="el-GR" dirty="0" err="1" smtClean="0"/>
              <a:t>καφες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1026" name="Picture 2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-6943"/>
            <a:ext cx="1728192" cy="174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Μ10\AppData\Local\Microsoft\Windows\Temporary Internet Files\Content.IE5\MF6PRZYQ\disneyland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64083"/>
            <a:ext cx="3312368" cy="22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Μισοφέγγαρο 3"/>
          <p:cNvSpPr/>
          <p:nvPr/>
        </p:nvSpPr>
        <p:spPr>
          <a:xfrm>
            <a:off x="1979712" y="4149080"/>
            <a:ext cx="1080120" cy="1440160"/>
          </a:xfrm>
          <a:prstGeom prst="moon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9732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7504" y="2897026"/>
            <a:ext cx="9036496" cy="396044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l-GR" dirty="0" smtClean="0"/>
              <a:t>Κατερίνα </a:t>
            </a:r>
          </a:p>
          <a:p>
            <a:r>
              <a:rPr lang="el-GR" dirty="0" smtClean="0"/>
              <a:t>Δ1</a:t>
            </a:r>
          </a:p>
          <a:p>
            <a:r>
              <a:rPr lang="el-GR" dirty="0" smtClean="0"/>
              <a:t>2017-18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  <a:scene3d>
            <a:camera prst="perspectiveRelaxedModerately"/>
            <a:lightRig rig="threePt" dir="t"/>
          </a:scene3d>
        </p:spPr>
        <p:txBody>
          <a:bodyPr/>
          <a:lstStyle/>
          <a:p>
            <a:r>
              <a:rPr lang="el-GR" dirty="0" smtClean="0"/>
              <a:t>Το αγαπημένο μου μέρος</a:t>
            </a:r>
            <a:endParaRPr lang="el-GR" dirty="0"/>
          </a:p>
        </p:txBody>
      </p:sp>
      <p:sp>
        <p:nvSpPr>
          <p:cNvPr id="4" name="Καρδιά 3"/>
          <p:cNvSpPr/>
          <p:nvPr/>
        </p:nvSpPr>
        <p:spPr>
          <a:xfrm>
            <a:off x="899592" y="3429000"/>
            <a:ext cx="1512168" cy="936104"/>
          </a:xfrm>
          <a:prstGeom prst="hear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Καρδιά 4"/>
          <p:cNvSpPr/>
          <p:nvPr/>
        </p:nvSpPr>
        <p:spPr>
          <a:xfrm>
            <a:off x="5940152" y="3443178"/>
            <a:ext cx="1440160" cy="921926"/>
          </a:xfrm>
          <a:prstGeom prst="hear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Γελαστό πρόσωπο 5"/>
          <p:cNvSpPr/>
          <p:nvPr/>
        </p:nvSpPr>
        <p:spPr>
          <a:xfrm>
            <a:off x="3779912" y="4581128"/>
            <a:ext cx="1368152" cy="1152128"/>
          </a:xfrm>
          <a:prstGeom prst="smileyFac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674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l-GR" dirty="0" smtClean="0"/>
              <a:t>Το αγαπημένο μου μέρος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            Γιάννης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                 Δ1</a:t>
            </a:r>
          </a:p>
          <a:p>
            <a:pPr marL="0" indent="0">
              <a:buNone/>
            </a:pPr>
            <a:r>
              <a:rPr lang="el-GR" dirty="0" smtClean="0"/>
              <a:t>                                      2017-18</a:t>
            </a:r>
            <a:endParaRPr lang="el-GR" dirty="0"/>
          </a:p>
        </p:txBody>
      </p:sp>
      <p:sp>
        <p:nvSpPr>
          <p:cNvPr id="4" name="Γελαστό πρόσωπο 3"/>
          <p:cNvSpPr/>
          <p:nvPr/>
        </p:nvSpPr>
        <p:spPr>
          <a:xfrm>
            <a:off x="395536" y="3052742"/>
            <a:ext cx="8496944" cy="720080"/>
          </a:xfrm>
          <a:prstGeom prst="smileyFac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0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/>
          <a:lstStyle/>
          <a:p>
            <a:r>
              <a:rPr lang="el-GR" dirty="0" smtClean="0"/>
              <a:t>Ρέθυμνο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4896" y="1484784"/>
            <a:ext cx="8503920" cy="4572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l-GR" dirty="0" smtClean="0"/>
              <a:t>Το Ρέθυμνο είναι ένα νησί της Κρήτης. Παλιά είχε ένα </a:t>
            </a:r>
            <a:r>
              <a:rPr lang="el-GR" dirty="0" err="1" smtClean="0"/>
              <a:t>λούναπάρκ</a:t>
            </a:r>
            <a:r>
              <a:rPr lang="el-GR" dirty="0" smtClean="0"/>
              <a:t> που </a:t>
            </a:r>
            <a:r>
              <a:rPr lang="el-GR" dirty="0" err="1" smtClean="0"/>
              <a:t>έμπενα</a:t>
            </a:r>
            <a:r>
              <a:rPr lang="el-GR" dirty="0" smtClean="0"/>
              <a:t> σε ένα τρένο του </a:t>
            </a:r>
            <a:r>
              <a:rPr lang="en-US" dirty="0" smtClean="0"/>
              <a:t>Indiana Jones </a:t>
            </a:r>
            <a:r>
              <a:rPr lang="el-GR" dirty="0" smtClean="0"/>
              <a:t>και έχει και μάλιστα πολλά μαγαζιά και είχα πάρει ένα </a:t>
            </a:r>
            <a:r>
              <a:rPr lang="en-US" dirty="0" smtClean="0"/>
              <a:t>spinner </a:t>
            </a:r>
            <a:r>
              <a:rPr lang="el-GR" dirty="0" smtClean="0"/>
              <a:t>που είχε φωτάκια και είναι και ο </a:t>
            </a:r>
            <a:r>
              <a:rPr lang="el-GR" dirty="0" err="1" smtClean="0"/>
              <a:t>ξαδερφος</a:t>
            </a:r>
            <a:r>
              <a:rPr lang="el-GR" dirty="0" smtClean="0"/>
              <a:t> μου είναι </a:t>
            </a:r>
            <a:r>
              <a:rPr lang="el-GR" dirty="0" err="1" smtClean="0"/>
              <a:t>εκει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2050" name="Picture 2" descr="C:\Users\Μ10\AppData\Local\Microsoft\Windows\Temporary Internet Files\Content.IE5\A1AQS1IS\Crete_Nas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5337" y="4065939"/>
            <a:ext cx="2880320" cy="127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Μ10\AppData\Local\Microsoft\Windows\Temporary Internet Files\Content.IE5\TOM8LKPS\Rethymno_-_Agnostos_Stratioti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60" y="3933056"/>
            <a:ext cx="2699792" cy="17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Αστέρι 4 ακτινών 3"/>
          <p:cNvSpPr/>
          <p:nvPr/>
        </p:nvSpPr>
        <p:spPr>
          <a:xfrm flipV="1">
            <a:off x="6516216" y="5694290"/>
            <a:ext cx="45719" cy="4571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440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l-GR" dirty="0" smtClean="0"/>
              <a:t>Το αγαπημένο μου μέρος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719137"/>
            <a:ext cx="8503920" cy="4572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l-GR" dirty="0" smtClean="0"/>
              <a:t>                                      Νίκος</a:t>
            </a:r>
          </a:p>
          <a:p>
            <a:r>
              <a:rPr lang="el-GR" dirty="0"/>
              <a:t> </a:t>
            </a:r>
            <a:r>
              <a:rPr lang="el-GR" dirty="0" smtClean="0"/>
              <a:t>                                        Δ1</a:t>
            </a:r>
          </a:p>
          <a:p>
            <a:r>
              <a:rPr lang="el-GR" dirty="0"/>
              <a:t> </a:t>
            </a:r>
            <a:r>
              <a:rPr lang="el-GR" dirty="0" smtClean="0"/>
              <a:t>                                  2017-18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Κεραυνός 4"/>
          <p:cNvSpPr/>
          <p:nvPr/>
        </p:nvSpPr>
        <p:spPr>
          <a:xfrm>
            <a:off x="1403648" y="3191065"/>
            <a:ext cx="2520280" cy="1368152"/>
          </a:xfrm>
          <a:prstGeom prst="lightningBol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Απαγορευτικό σήμα 5"/>
          <p:cNvSpPr/>
          <p:nvPr/>
        </p:nvSpPr>
        <p:spPr>
          <a:xfrm>
            <a:off x="5508104" y="3789040"/>
            <a:ext cx="1791946" cy="1044116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6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txBody>
          <a:bodyPr/>
          <a:lstStyle/>
          <a:p>
            <a:r>
              <a:rPr lang="el-GR" dirty="0" smtClean="0"/>
              <a:t>Τα </a:t>
            </a:r>
            <a:r>
              <a:rPr lang="el-GR" dirty="0" err="1" smtClean="0"/>
              <a:t>Λεχενά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536064" y="1498751"/>
            <a:ext cx="8503920" cy="4572000"/>
          </a:xfr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txBody>
          <a:bodyPr/>
          <a:lstStyle/>
          <a:p>
            <a:r>
              <a:rPr lang="el-GR" dirty="0" smtClean="0"/>
              <a:t>Στα  </a:t>
            </a:r>
            <a:r>
              <a:rPr lang="el-GR" dirty="0" err="1" smtClean="0"/>
              <a:t>Λεχενά</a:t>
            </a:r>
            <a:r>
              <a:rPr lang="el-GR" dirty="0"/>
              <a:t> </a:t>
            </a:r>
            <a:r>
              <a:rPr lang="el-GR" dirty="0" smtClean="0"/>
              <a:t>έχει πολλές </a:t>
            </a:r>
            <a:r>
              <a:rPr lang="el-GR" dirty="0" smtClean="0"/>
              <a:t>εκκλησίες  </a:t>
            </a:r>
            <a:r>
              <a:rPr lang="el-GR" dirty="0" smtClean="0"/>
              <a:t>όπου εκεί στις θάλασσες έχει πολύ άμμο. Κάπου έχει Πισίνες και βούταγα συνέχεια στην μεγάλη πισίνα.</a:t>
            </a:r>
            <a:endParaRPr lang="el-GR" dirty="0"/>
          </a:p>
        </p:txBody>
      </p:sp>
      <p:pic>
        <p:nvPicPr>
          <p:cNvPr id="1026" name="Picture 2" descr="C:\Users\Μ10\AppData\Local\Microsoft\Windows\Temporary Internet Files\Content.IE5\XPGHZIVV\Peloponnese_modi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2636912"/>
            <a:ext cx="1584176" cy="186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Μ10\AppData\Local\Microsoft\Windows\Temporary Internet Files\Content.IE5\XPGHZIVV\Peloponnese_modi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98089" y="5814746"/>
            <a:ext cx="45719" cy="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Μ10\AppData\Local\Microsoft\Windows\Temporary Internet Files\Content.IE5\XPGHZIVV\200px-Evangelical_church_in_Katerini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3416300"/>
            <a:ext cx="2540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Κουμπί ενέργειας: Κεντρική σελίδα 3">
            <a:hlinkClick r:id="" action="ppaction://hlinkshowjump?jump=firstslide" highlightClick="1"/>
          </p:cNvPr>
          <p:cNvSpPr/>
          <p:nvPr/>
        </p:nvSpPr>
        <p:spPr>
          <a:xfrm>
            <a:off x="4932040" y="4597400"/>
            <a:ext cx="1512168" cy="1135856"/>
          </a:xfrm>
          <a:prstGeom prst="actionButtonHo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991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86</TotalTime>
  <Words>146</Words>
  <Application>Microsoft Office PowerPoint</Application>
  <PresentationFormat>Προβολή στην οθόνη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Δημοτικός</vt:lpstr>
      <vt:lpstr>Το Παρίσι</vt:lpstr>
      <vt:lpstr>Το αγαπημένο μου μέρος</vt:lpstr>
      <vt:lpstr>Το αγαπημένο μου μέρος</vt:lpstr>
      <vt:lpstr>Ρέθυμνο</vt:lpstr>
      <vt:lpstr>Το αγαπημένο μου μέρος</vt:lpstr>
      <vt:lpstr>Τα Λεχενά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Μ10</dc:creator>
  <cp:lastModifiedBy>Μ10</cp:lastModifiedBy>
  <cp:revision>11</cp:revision>
  <dcterms:created xsi:type="dcterms:W3CDTF">2018-05-21T08:17:33Z</dcterms:created>
  <dcterms:modified xsi:type="dcterms:W3CDTF">2018-06-11T08:29:51Z</dcterms:modified>
</cp:coreProperties>
</file>