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F000A-1B4F-457E-8A4B-3D7EA4F78966}" type="datetimeFigureOut">
              <a:rPr lang="el-GR" smtClean="0"/>
              <a:t>11/6/2018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1D7228-4921-40AA-BF9A-C0ABF6C167D4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αγαπημένο μου μέρος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ΑΛΕΦΡΑΓΚΗΣ</a:t>
            </a:r>
          </a:p>
          <a:p>
            <a:r>
              <a:rPr lang="el-GR" dirty="0" smtClean="0"/>
              <a:t>ΙΩΑΝΝΗΣ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95616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l-GR" dirty="0" smtClean="0"/>
              <a:t>ΑΓΓΛΙΑ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499992" cy="5661248"/>
          </a:xfrm>
          <a:pattFill prst="horzBrick">
            <a:fgClr>
              <a:srgbClr val="0000CC"/>
            </a:fgClr>
            <a:bgClr>
              <a:srgbClr val="00B0F0"/>
            </a:bgClr>
          </a:pattFill>
        </p:spPr>
        <p:txBody>
          <a:bodyPr/>
          <a:lstStyle/>
          <a:p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l-GR" dirty="0" smtClean="0"/>
              <a:t>Στην Αγγλία υπάρχει το διάσημο ρολόι το </a:t>
            </a:r>
            <a:r>
              <a:rPr lang="en-US" dirty="0" smtClean="0"/>
              <a:t>BIG BEN</a:t>
            </a:r>
            <a:r>
              <a:rPr lang="el-GR" dirty="0" smtClean="0"/>
              <a:t>.Υπάρχει η </a:t>
            </a:r>
            <a:r>
              <a:rPr lang="el-GR" dirty="0" err="1" smtClean="0"/>
              <a:t>Βασίλισα</a:t>
            </a:r>
            <a:r>
              <a:rPr lang="el-GR" dirty="0" smtClean="0"/>
              <a:t> Ελισάβετ , ο καιρός είναι βροχερός.</a:t>
            </a:r>
            <a:endParaRPr lang="el-GR" dirty="0"/>
          </a:p>
        </p:txBody>
      </p:sp>
      <p:pic>
        <p:nvPicPr>
          <p:cNvPr id="1026" name="Picture 2" descr="C:\Users\Μ08\AppData\Local\Microsoft\Windows\Temporary Internet Files\Content.IE5\HGLUB00Y\87130660_3ee7781a7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" y="1196752"/>
            <a:ext cx="1872208" cy="140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Μ08\AppData\Local\Microsoft\Windows\Temporary Internet Files\Content.IE5\XY5WGBQW\8320640469_31e819012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9" y="1226080"/>
            <a:ext cx="1995723" cy="159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Μ08\AppData\Local\Microsoft\Windows\Temporary Internet Files\Content.IE5\RP54S0MW\union-jack-1027898_960_72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45" y="2822658"/>
            <a:ext cx="2421938" cy="141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900337" y="1200086"/>
            <a:ext cx="602438" cy="141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Μ08\AppData\Local\Microsoft\Windows\Temporary Internet Files\Content.IE5\XY5WGBQW\bertjanssen-silbury-ccc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2225300" cy="213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09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ΑΓΑΠΗΜΕΝΟ ΜΟΥ ΜΕΡΟΣ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ΑΓΓΕΛΑΚΟΠΟΥΛΟΣ</a:t>
            </a:r>
          </a:p>
          <a:p>
            <a:r>
              <a:rPr lang="el-GR" dirty="0" smtClean="0"/>
              <a:t>ΙΩΑΝΝΗΣ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877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Γ</a:t>
            </a:r>
            <a:r>
              <a:rPr lang="el-GR" dirty="0" smtClean="0">
                <a:solidFill>
                  <a:schemeClr val="bg1">
                    <a:lumMod val="85000"/>
                  </a:schemeClr>
                </a:solidFill>
              </a:rPr>
              <a:t>Α</a:t>
            </a:r>
            <a:r>
              <a:rPr lang="el-GR" dirty="0" smtClean="0">
                <a:solidFill>
                  <a:srgbClr val="FF0000"/>
                </a:solidFill>
              </a:rPr>
              <a:t>ΛΛ</a:t>
            </a:r>
            <a:r>
              <a:rPr lang="el-GR" dirty="0" smtClean="0">
                <a:solidFill>
                  <a:srgbClr val="0000FF"/>
                </a:solidFill>
              </a:rPr>
              <a:t>ΙΑ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467544" y="3501008"/>
            <a:ext cx="6840760" cy="2376264"/>
          </a:xfr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txBody>
          <a:bodyPr>
            <a:normAutofit/>
          </a:bodyPr>
          <a:lstStyle/>
          <a:p>
            <a:r>
              <a:rPr lang="el-GR" dirty="0" smtClean="0"/>
              <a:t>Η Γαλλία είναι η ωραιότερη χώρα για την τέχνη της , το φαγητό της , το Παρίσι την πρωτεύουσα ,είναι ξακουστό για το μουσείο του Λούβρου με την Μόνα Λίζα και το τέλειο κρουασάν της.</a:t>
            </a:r>
            <a:endParaRPr lang="el-GR" dirty="0"/>
          </a:p>
        </p:txBody>
      </p:sp>
      <p:pic>
        <p:nvPicPr>
          <p:cNvPr id="1026" name="Picture 2" descr="C:\Users\Μ08\AppData\Local\Microsoft\Windows\Temporary Internet Files\Content.IE5\HGLUB00Y\3485280363_6687725051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709936" cy="227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Μ08\AppData\Local\Microsoft\Windows\Temporary Internet Files\Content.IE5\XY5WGBQW\Louvre_at_Dusk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0920"/>
            <a:ext cx="3439266" cy="25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63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23993 0.67499 C 0.23524 0.66505 0.24132 0.67638 0.23542 0.67014 C 0.22882 0.6632 0.2382 0.66875 0.23073 0.66505 C 0.22743 0.65649 0.22344 0.64307 0.21754 0.63775 C 0.2158 0.63405 0.21389 0.63313 0.21198 0.63012 C 0.21233 0.62688 0.21181 0.62318 0.21285 0.62017 C 0.21354 0.61832 0.21545 0.61786 0.21667 0.61647 C 0.22118 0.61138 0.22517 0.6093 0.23073 0.60652 C 0.23333 0.60305 0.23542 0.60305 0.23715 0.60028 C 0.23802 0.59935 0.23993 0.59912 0.23993 0.59773 C 0.23993 0.59635 0.23785 0.59635 0.23715 0.59542 C 0.23646 0.59449 0.23611 0.59288 0.23542 0.59172 C 0.22743 0.58085 0.23524 0.59311 0.22882 0.58547 C 0.22691 0.58316 0.22517 0.58038 0.22326 0.57784 C 0.22222 0.57668 0.22118 0.57553 0.22031 0.57414 C 0.21962 0.57298 0.21858 0.57044 0.21858 0.57044 C 0.22066 0.56304 0.2217 0.56257 0.22691 0.55933 C 0.23038 0.55424 0.22986 0.55448 0.23542 0.55054 C 0.23629 0.54985 0.2382 0.54939 0.2382 0.54939 C 0.23906 0.548 0.24063 0.54707 0.24097 0.54545 C 0.24219 0.54037 0.23629 0.5369 0.23351 0.53319 C 0.22778 0.52533 0.22153 0.51839 0.2158 0.51076 C 0.22188 0.5059 0.22813 0.50127 0.23438 0.49688 C 0.23924 0.49341 0.2375 0.49618 0.24184 0.49086 C 0.24288 0.48971 0.24462 0.48693 0.24462 0.48693 C 0.24427 0.48485 0.24445 0.48254 0.24375 0.48068 C 0.24288 0.4786 0.24115 0.47768 0.23993 0.47583 C 0.23507 0.46842 0.24323 0.47398 0.2316 0.46334 C 0.22951 0.46149 0.22604 0.45709 0.22604 0.45709 C 0.2257 0.45593 0.22431 0.45431 0.225 0.45339 C 0.22691 0.45084 0.23021 0.45061 0.23247 0.44853 C 0.23594 0.44552 0.23906 0.44205 0.24288 0.43974 C 0.24149 0.43465 0.23889 0.43488 0.23542 0.43234 C 0.2309 0.42887 0.22622 0.4254 0.22222 0.421 C 0.22326 0.41314 0.22379 0.41152 0.22795 0.40597 C 0.22882 0.4025 0.22969 0.39995 0.2316 0.39741 C 0.22951 0.39278 0.22778 0.38654 0.225 0.38237 C 0.21649 0.36965 0.22188 0.3796 0.21754 0.37127 C 0.21632 0.36641 0.21736 0.36849 0.21476 0.36502 C 0.21649 0.35878 0.22865 0.34953 0.23351 0.34629 C 0.23524 0.34305 0.23698 0.33912 0.23906 0.33634 C 0.23733 0.32177 0.23004 0.32177 0.22326 0.31275 C 0.22205 0.30835 0.21997 0.30789 0.21858 0.30396 C 0.22222 0.29632 0.2283 0.29655 0.23247 0.29031 C 0.24358 0.30072 0.2474 0.3176 0.25677 0.3301 C 0.25764 0.3331 0.26094 0.34374 0.2625 0.34374 C 0.27066 0.34282 0.27379 0.3449 0.27934 0.3375 C 0.28212 0.3338 0.28854 0.32755 0.28854 0.32755 C 0.29149 0.32177 0.29566 0.32038 0.29983 0.31645 C 0.30347 0.30928 0.30556 0.31275 0.3092 0.3176 C 0.31024 0.32385 0.32031 0.3412 0.32413 0.34629 C 0.33073 0.34536 0.33733 0.34559 0.34375 0.34374 C 0.34497 0.34328 0.34549 0.34097 0.34653 0.34004 C 0.35122 0.33542 0.35642 0.3331 0.36059 0.32755 C 0.36597 0.33287 0.3691 0.34004 0.37465 0.34513 C 0.37708 0.35022 0.38125 0.35531 0.3849 0.35878 C 0.38715 0.36294 0.38924 0.36572 0.39236 0.36873 C 0.40295 0.36595 0.40816 0.36109 0.41667 0.35253 C 0.41997 0.34906 0.42344 0.34582 0.42691 0.34259 C 0.42778 0.34166 0.42969 0.34004 0.42969 0.34004 C 0.43281 0.34606 0.43368 0.35346 0.43629 0.35994 C 0.43663 0.36202 0.43646 0.36433 0.43715 0.36618 C 0.43802 0.36896 0.44097 0.37381 0.44097 0.37381 C 0.44983 0.37081 0.45608 0.36364 0.46528 0.36132 C 0.47379 0.35716 0.47101 0.36155 0.47274 0.36988 C 0.47326 0.3722 0.47535 0.37659 0.47639 0.37867 C 0.47656 0.38006 0.48038 0.39579 0.47743 0.39857 C 0.47587 0.40019 0.47379 0.39695 0.47188 0.39602 C 0.46771 0.39394 0.46424 0.39232 0.45972 0.39116 C 0.45781 0.39163 0.45469 0.39001 0.45399 0.39232 C 0.45295 0.39602 0.45486 0.39995 0.4559 0.40366 C 0.45712 0.40805 0.46059 0.41615 0.46059 0.41615 C 0.46146 0.42193 0.46129 0.4217 0.4625 0.42725 C 0.46302 0.42979 0.46424 0.43465 0.46424 0.43465 C 0.45764 0.43789 0.46476 0.43488 0.45122 0.4372 C 0.44514 0.43835 0.43993 0.44298 0.43438 0.44599 C 0.42882 0.44899 0.42309 0.44946 0.41754 0.45223 C 0.41892 0.45732 0.42083 0.46033 0.42413 0.46334 C 0.42795 0.47074 0.43056 0.47583 0.43629 0.48068 C 0.4375 0.48323 0.44167 0.48647 0.43993 0.48832 C 0.43542 0.49294 0.43056 0.4948 0.425 0.49688 C 0.4217 0.50174 0.41754 0.50335 0.41389 0.50821 C 0.41615 0.51561 0.41962 0.52186 0.42326 0.52811 C 0.42361 0.52926 0.42379 0.53065 0.42413 0.53181 C 0.42465 0.53319 0.42639 0.53412 0.42604 0.53551 C 0.42552 0.53736 0.42361 0.53736 0.42222 0.53805 C 0.41458 0.54198 0.41511 0.54152 0.40816 0.54314 C 0.40417 0.54569 0.40017 0.54615 0.39601 0.548 C 0.39323 0.54916 0.38767 0.5517 0.38767 0.5517 C 0.38958 0.55332 0.39236 0.55401 0.39323 0.55679 C 0.39445 0.56095 0.39514 0.56419 0.39705 0.56789 C 0.39809 0.57715 0.40035 0.58594 0.40174 0.59542 C 0.40226 0.59912 0.40278 0.60282 0.40365 0.60652 C 0.40417 0.60907 0.40729 0.61416 0.40538 0.61393 C 0.40017 0.61346 0.39479 0.61323 0.38958 0.61277 C 0.38108 0.61138 0.38472 0.61231 0.37639 0.60907 C 0.37552 0.60861 0.37361 0.60791 0.37361 0.60791 C 0.37622 0.61601 0.37813 0.62272 0.37934 0.63151 C 0.37014 0.64053 0.35608 0.63706 0.34566 0.63775 C 0.34601 0.64238 0.34618 0.64677 0.34653 0.6514 C 0.3467 0.65394 0.34896 0.65695 0.34757 0.6588 C 0.34618 0.66065 0.34375 0.65811 0.34184 0.65765 C 0.32708 0.64585 0.34306 0.65718 0.32969 0.6514 C 0.325 0.64932 0.32136 0.64469 0.31667 0.64261 C 0.30868 0.63891 0.30035 0.63845 0.29236 0.63521 C 0.29201 0.64469 0.29531 0.65579 0.29149 0.66389 C 0.28924 0.66852 0.28333 0.66389 0.27934 0.6625 C 0.27708 0.66181 0.27552 0.65903 0.27361 0.65765 C 0.26962 0.65464 0.26458 0.65325 0.26059 0.65024 C 0.25486 0.64608 0.25017 0.6396 0.24375 0.63775 C 0.24063 0.63359 0.2375 0.63313 0.23438 0.62896 C 0.23264 0.65418 0.23351 0.63729 0.23351 0.68008 L 0.23073 0.67245 " pathEditMode="relative" ptsTypes="fffffffffffffffffffffffffffffffffffffffffffff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70</Words>
  <Application>Microsoft Office PowerPoint</Application>
  <PresentationFormat>Προβολή στην οθόνη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Ροή</vt:lpstr>
      <vt:lpstr>Το αγαπημένο μου μέρος</vt:lpstr>
      <vt:lpstr>ΑΓΓΛΙΑ</vt:lpstr>
      <vt:lpstr>ΤΟ ΑΓΑΠΗΜΕΝΟ ΜΟΥ ΜΕΡΟΣ </vt:lpstr>
      <vt:lpstr>ΓΑΛΛΙΑ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Μ08</dc:creator>
  <cp:lastModifiedBy>Μ08</cp:lastModifiedBy>
  <cp:revision>11</cp:revision>
  <dcterms:created xsi:type="dcterms:W3CDTF">2018-05-21T08:17:27Z</dcterms:created>
  <dcterms:modified xsi:type="dcterms:W3CDTF">2018-06-11T08:31:15Z</dcterms:modified>
</cp:coreProperties>
</file>