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56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Ισοσκελές τρίγωνο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Διάσημα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τρίγωνο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Ισοσκελές τρίγωνο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Ευθεία γραμμή σύνδεσης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τρίγωνο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A91DD6-EDE2-4D37-BB4E-541DDBBE8CC2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4EEB2D-4CE9-44F4-92D9-D4FA30598D25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Το αγαπημένο μου μέρος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Έ</a:t>
            </a:r>
            <a:r>
              <a:rPr lang="el-GR" dirty="0" smtClean="0"/>
              <a:t>φη </a:t>
            </a:r>
          </a:p>
          <a:p>
            <a:r>
              <a:rPr lang="el-GR" dirty="0" err="1"/>
              <a:t>Ζ</a:t>
            </a:r>
            <a:r>
              <a:rPr lang="el-GR" dirty="0" err="1" smtClean="0"/>
              <a:t>αχρά</a:t>
            </a:r>
            <a:endParaRPr lang="el-GR" dirty="0" smtClean="0"/>
          </a:p>
          <a:p>
            <a:r>
              <a:rPr lang="el-GR" dirty="0" smtClean="0"/>
              <a:t>Δ1</a:t>
            </a:r>
          </a:p>
          <a:p>
            <a:r>
              <a:rPr lang="el-GR" dirty="0" smtClean="0"/>
              <a:t>2017 2018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888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3384376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Μύκονος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Η Μύκονος είναι πολύ ωραίο νησί. Εκεί έχει πολλά μαγαζιά και πολύ ωραίους  δρόμους . </a:t>
            </a:r>
          </a:p>
          <a:p>
            <a:r>
              <a:rPr lang="el-GR" dirty="0">
                <a:solidFill>
                  <a:srgbClr val="7030A0"/>
                </a:solidFill>
              </a:rPr>
              <a:t> </a:t>
            </a:r>
            <a:r>
              <a:rPr lang="el-GR" dirty="0" err="1" smtClean="0">
                <a:solidFill>
                  <a:srgbClr val="7030A0"/>
                </a:solidFill>
              </a:rPr>
              <a:t>Επίσεις</a:t>
            </a:r>
            <a:r>
              <a:rPr lang="el-GR" dirty="0" smtClean="0">
                <a:solidFill>
                  <a:srgbClr val="7030A0"/>
                </a:solidFill>
              </a:rPr>
              <a:t> έχει και πολύ ωραία σπίτια και θάλασσες.</a:t>
            </a:r>
            <a:endParaRPr lang="el-GR" dirty="0">
              <a:solidFill>
                <a:srgbClr val="7030A0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902189"/>
            <a:ext cx="2736304" cy="1919858"/>
          </a:xfrm>
          <a:prstGeom prst="rect">
            <a:avLst/>
          </a:prstGeom>
          <a:ln>
            <a:solidFill>
              <a:srgbClr val="00B0F0"/>
            </a:solidFill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026" name="Picture 2" descr="C:\Users\Μ07\AppData\Local\Microsoft\Windows\Temporary Internet Files\Content.IE5\LL3PUA24\summer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53136"/>
            <a:ext cx="2498170" cy="1561356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4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108357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el-GR" dirty="0" smtClean="0"/>
              <a:t>Το ΈΙΝΤΕΝ ΝΟΡΟΥΖ είναι μια γιορτή στο Ιράν που γίνετε το καλοκαίρι 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ΕΙΝΤΕΝ ΝΟΡΟΎΖ</a:t>
            </a:r>
            <a:endParaRPr lang="el-GR" dirty="0"/>
          </a:p>
        </p:txBody>
      </p:sp>
      <p:pic>
        <p:nvPicPr>
          <p:cNvPr id="1026" name="Picture 2" descr="C:\Users\Μ07\AppData\Local\Microsoft\Windows\Temporary Internet Files\Content.IE5\OPXJJQLL\hotel_sunsetchair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315002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Μ07\AppData\Local\Microsoft\Windows\Temporary Internet Files\Content.IE5\LL3PUA24\summer-1458129_960_7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15" y="3717032"/>
            <a:ext cx="2811631" cy="187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7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</TotalTime>
  <Words>50</Words>
  <Application>Microsoft Office PowerPoint</Application>
  <PresentationFormat>Προβολή στην οθόνη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1_Ζωντάνια</vt:lpstr>
      <vt:lpstr>1_Συγκέντρωση</vt:lpstr>
      <vt:lpstr>Ροή</vt:lpstr>
      <vt:lpstr>Το αγαπημένο μου μέρος</vt:lpstr>
      <vt:lpstr>Μύκονος</vt:lpstr>
      <vt:lpstr>ΕΙΝΤΕΝ ΝΟΡΟΎΖ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Μ07</dc:creator>
  <cp:lastModifiedBy>Μ07</cp:lastModifiedBy>
  <cp:revision>11</cp:revision>
  <dcterms:created xsi:type="dcterms:W3CDTF">2018-05-21T08:17:39Z</dcterms:created>
  <dcterms:modified xsi:type="dcterms:W3CDTF">2018-06-11T08:31:14Z</dcterms:modified>
</cp:coreProperties>
</file>