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1" autoAdjust="0"/>
    <p:restoredTop sz="94660"/>
  </p:normalViewPr>
  <p:slideViewPr>
    <p:cSldViewPr>
      <p:cViewPr varScale="1">
        <p:scale>
          <a:sx n="111" d="100"/>
          <a:sy n="111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12C04F5-94E7-4D5B-9B3C-6C27B2D3B20C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5C41DDC-AFC8-4DE8-AE81-571EC278D8DB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2041409"/>
          </a:xfrm>
        </p:spPr>
        <p:txBody>
          <a:bodyPr>
            <a:normAutofit/>
          </a:bodyPr>
          <a:lstStyle/>
          <a:p>
            <a:r>
              <a:rPr lang="el-GR" dirty="0" smtClean="0"/>
              <a:t>Μάριος</a:t>
            </a:r>
          </a:p>
          <a:p>
            <a:r>
              <a:rPr lang="el-GR" dirty="0" smtClean="0"/>
              <a:t>Ελένη</a:t>
            </a:r>
          </a:p>
          <a:p>
            <a:r>
              <a:rPr lang="el-GR" dirty="0" smtClean="0"/>
              <a:t>Δ1</a:t>
            </a:r>
          </a:p>
          <a:p>
            <a:r>
              <a:rPr lang="el-GR" dirty="0" smtClean="0"/>
              <a:t>2017-18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el-GR" dirty="0" smtClean="0"/>
              <a:t>Το αγαπημένο μου μέρος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08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/>
              <a:t>Η Ρόδος είναι πολύ ωραίο μέρος έχει ένα μεγάλο κάστρο , έχει πολύ ωραίες παραλίες , έχει ωραία σπήλαια επίσης είναι το μεγαλύτερο νησί των  Δωδεκανήσων 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ΡΟΔΟΣ</a:t>
            </a:r>
            <a:endParaRPr lang="el-GR" dirty="0"/>
          </a:p>
        </p:txBody>
      </p:sp>
      <p:pic>
        <p:nvPicPr>
          <p:cNvPr id="1031" name="Picture 7" descr="C:\Users\Μ05\AppData\Local\Microsoft\Windows\Temporary Internet Files\Content.IE5\NPOW3AB2\Sunrise_at_the_Island_of_Rhodes,_Gree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1303"/>
            <a:ext cx="31683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ΡΟΔΟΣ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656"/>
            <a:ext cx="4752528" cy="244827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48245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ΟΡΟΠΟΣ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/>
              <a:t>Ο</a:t>
            </a:r>
            <a:r>
              <a:rPr lang="el-GR" dirty="0" smtClean="0"/>
              <a:t> </a:t>
            </a:r>
            <a:r>
              <a:rPr lang="el-GR" dirty="0" smtClean="0"/>
              <a:t>Ω</a:t>
            </a:r>
            <a:r>
              <a:rPr lang="el-GR" dirty="0" smtClean="0"/>
              <a:t>ροπός</a:t>
            </a:r>
            <a:r>
              <a:rPr lang="el-GR" dirty="0" smtClean="0"/>
              <a:t> </a:t>
            </a:r>
            <a:r>
              <a:rPr lang="el-GR" dirty="0" smtClean="0"/>
              <a:t>έ</a:t>
            </a:r>
            <a:r>
              <a:rPr lang="el-GR" dirty="0" smtClean="0"/>
              <a:t>χει πολύ ωραίες θάλασσ</a:t>
            </a:r>
            <a:r>
              <a:rPr lang="el-GR" dirty="0" smtClean="0"/>
              <a:t>ες , ωραία χωράφια , πολλές πλατείες και πλούσια σπίτια.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616986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15381" cy="4104456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38600" cy="360040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ΟΡΟΠΟΣ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Ορίζοντας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94</TotalTime>
  <Words>55</Words>
  <Application>Microsoft Office PowerPoint</Application>
  <PresentationFormat>Προβολή στην οθόνη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Ορίζοντας</vt:lpstr>
      <vt:lpstr>Το αγαπημένο μου μέρος</vt:lpstr>
      <vt:lpstr>ΡΟΔΟΣ</vt:lpstr>
      <vt:lpstr>ΡΟΔΟΣ</vt:lpstr>
      <vt:lpstr>ΟΡΟΠΟΣ</vt:lpstr>
      <vt:lpstr>ΟΡΟΠΟΣ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Μ05</dc:creator>
  <cp:lastModifiedBy>Μ05</cp:lastModifiedBy>
  <cp:revision>12</cp:revision>
  <dcterms:created xsi:type="dcterms:W3CDTF">2018-05-21T08:16:14Z</dcterms:created>
  <dcterms:modified xsi:type="dcterms:W3CDTF">2018-06-11T08:31:28Z</dcterms:modified>
</cp:coreProperties>
</file>