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2" name="Ορθογώνιο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Ορθογώνιο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Ορθογώνιο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Ορθογώνιο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56" name="Ορθογώνιο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Ορθογώνιο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Ορθογώνιο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Ορθογώνιο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Ελεύθερη σχεδίαση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Ελεύθερη σχεδίαση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Ελεύθερη σχεδίαση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Ελεύθερη σχεδίαση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Ελεύθερη σχεδίαση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Ελεύθερη σχεδίαση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Ελεύθερη σχεδίαση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Ελεύθερη σχεδίαση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Ελεύθερη σχεδίαση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Ελεύθερη σχεδίαση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Ελεύθερη σχεδίαση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Ελεύθερη σχεδίαση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Ελεύθερη σχεδίαση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Ελεύθερη σχεδίαση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Ορθογώνιο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Ορθογώνιο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Ορθογώνιο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Ορθογώνιο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6" name="Ορθογώνιο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Ορθογώνιο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Ορθογώνιο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Ορθογώνιο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Ορθογώνιο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Ορθογώνιο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Ορθογώνιο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Ομάδα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εία γραμμή σύνδεσης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grpSp>
        <p:nvGrpSpPr>
          <p:cNvPr id="14" name="Ομάδα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Ευθεία γραμμή σύνδεσης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Ομάδα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Ευθεία γραμμή σύνδεσης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5/18/2018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Ορθογώνιο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Ορθογώνιο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Ορθογώνιο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Ορθογώνιο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5/18/2018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ΞΑΝΘΗ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B0F0"/>
                </a:solidFill>
              </a:rPr>
              <a:t>ΦΙΛΙΠΠΟΣ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ΠΕΝΝΥ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 rot="365625">
            <a:off x="198723" y="2401682"/>
            <a:ext cx="8458523" cy="81215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Προσοχή στο διαδίκτυο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Ε΄3 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 smtClean="0"/>
              <a:t>   2017-18</a:t>
            </a:r>
            <a:endParaRPr lang="el-GR" dirty="0" smtClean="0"/>
          </a:p>
        </p:txBody>
      </p:sp>
      <p:pic>
        <p:nvPicPr>
          <p:cNvPr id="4098" name="Picture 2" descr="C:\Users\Μ02\AppData\Local\Microsoft\Windows\Temporary Internet Files\Content.IE5\C42AZVWE\microsof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-99392"/>
            <a:ext cx="1872208" cy="203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Μ02\AppData\Local\Microsoft\Windows\Temporary Internet Files\Content.IE5\GLA963CD\pc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52" y="1916832"/>
            <a:ext cx="2232660" cy="131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1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Πρέπει να  μπούμε στο διαδίκτυο να ρωτάω τον κηδεμόνα μου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Να  μην  μιλάω  με άτομα τα οποία  δεν ξέρω </a:t>
            </a:r>
          </a:p>
          <a:p>
            <a:r>
              <a:rPr lang="el-GR" dirty="0" smtClean="0">
                <a:solidFill>
                  <a:srgbClr val="00B0F0"/>
                </a:solidFill>
              </a:rPr>
              <a:t>Μην  στέλνω ποτέ φωτογραφίες μου σε κάποιον που μου το ζητάει </a:t>
            </a:r>
          </a:p>
          <a:p>
            <a:pPr marL="68580" indent="0"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1026" name="Picture 2" descr="C:\Users\Μ02\AppData\Local\Microsoft\Windows\Temporary Internet Files\Content.IE5\C42AZVWE\facebook-logo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36608"/>
            <a:ext cx="2083504" cy="208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8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548680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Συμβουλεύομαι από τους γονείς μου όταν πρόκειται να κάτσω στον  υπολογιστή ή να χρειαστώ το κινητό τους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Να μην μιλάω με άτομα που δεν γνωρίζω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Μην στέλνω ποτέ φωτογραφίες μου ή της οικογένειά μας. Σε κάποιον που μου το ζητάει   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Μ02\AppData\Local\Microsoft\Windows\Temporary Internet Files\Content.IE5\B55DVJOF\tipos-estafas-en-internet-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7072"/>
            <a:ext cx="2590800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880704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Αν κάποιος μου μιλήσει άσχημα ή ανεβάσω  άσχημες εικόνες, βίντεο για ‘μενα και με -φοβίσει στο  διαδίχτυο ή κάνει κάτι που με κάνει να νιώθω  άσχημα     </a:t>
            </a:r>
            <a:endParaRPr lang="el-GR" dirty="0">
              <a:solidFill>
                <a:srgbClr val="7030A0"/>
              </a:solidFill>
            </a:endParaRPr>
          </a:p>
        </p:txBody>
      </p:sp>
      <p:pic>
        <p:nvPicPr>
          <p:cNvPr id="3079" name="Picture 7" descr="C:\Users\Μ02\AppData\Local\Microsoft\Windows\Temporary Internet Files\Content.IE5\GLA963CD\viber_PNG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68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142</TotalTime>
  <Words>112</Words>
  <Application>Microsoft Office PowerPoint</Application>
  <PresentationFormat>Προβολή στην οθόνη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Μετρό</vt:lpstr>
      <vt:lpstr>ΞΑΝΘΗ ΦΙΛΙΠΠΟΣ ΠΕΝΝΥ</vt:lpstr>
      <vt:lpstr> 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Μ02</dc:creator>
  <cp:lastModifiedBy>Μ02</cp:lastModifiedBy>
  <cp:revision>16</cp:revision>
  <dcterms:created xsi:type="dcterms:W3CDTF">2018-04-27T07:51:59Z</dcterms:created>
  <dcterms:modified xsi:type="dcterms:W3CDTF">2018-05-18T08:12:56Z</dcterms:modified>
</cp:coreProperties>
</file>